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C1367-E261-4787-AB3C-6F554F42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061E9-C0A9-4632-9146-8CC220D89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5C1EB-C468-44C3-8A98-4753B048A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D0B407-6984-4514-89CE-51BA6600B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57D890-C259-460F-BC1C-C3E9C489E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813FF5-B04F-41E5-A47B-D7A166B0C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61AB6-87B3-4481-AC6C-2F4A5C507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34688-A28A-4EB7-8F87-095A9AC4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BA0E4-11CB-438B-8E38-82B7F3F5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7AAFA-B8E3-43DB-9E92-DCE88EB7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F8081-AF06-41AC-BC4E-756E961A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14314203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肺结核的治疗方式和药物治疗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肺结核治疗方式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肺结核药物治疗原则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常用抗结核药物介绍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药物治疗效果评估与调整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肺结核并发症处理及预防措施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肺结核是一种由结核分枝杆菌引起的慢性传染病，主要侵犯肺部，但也可累及全身其他器官。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结核分枝杆菌通过呼吸道进入人体后，在肺部引起炎症反应，导致肺部组织破坏和坏死。随着病情的发展，结核杆菌可能通过血液或淋巴系统传播到全身其他部位。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肺结核患者是主要的传染源，尤其是未经治疗的活动性肺结核患者。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主要通过飞沫传播，当患者咳嗽、打喷嚏或大声说话时，结核杆菌可随飞沫排出，被他人吸入后引起感染。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人群普遍易感，但老年人、儿童、免疫力低下者以及密切接触肺结核患者的人群更容易感染。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肺结核的临床表现多样，包括咳嗽、咳痰、咯血、胸痛、呼吸困难等。全身症状如发热、盗汗、乏力、食欲减退等也较为常见。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诊断主要依据临床表现、影像学检查和实验室检查。胸部X线或CT检查是常用的影像学检查方法，可以显示肺部病变的形态和范围。实验室检查包括结核菌素试验、痰涂片抗酸染色和结核杆菌培养等，可以帮助确诊肺结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肺结核治疗方式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包括异烟肼、利福平、吡嗪酰胺等，这些药物是治疗肺结核的首选，通常需联合使用以确保疗效。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如卡那霉素、阿米卡星等，当一线药物无效或患者不能耐受时，可选用二线药物。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如保肝药、免疫调节剂等，用于减轻抗结核药物的不良反应，提高患者免疫力。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一线抗结核药物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二线抗结核药物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辅助药物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5" r="3128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71" r="103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适用于病变局限于一叶或一侧肺，且药物治疗无效的患者，通过手术切除病变肺组织。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肺切除术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一种微创手术方式，可用于肺结核的诊断和治疗，具有创伤小、恢复快的优点。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胸腔镜手术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营养支持治疗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肺结核患者往往伴有营养不良，营养支持治疗有助于改善患者营养状况，提高治疗效果。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肺结核治疗周期长，患者易出现焦虑、抑郁等心理问题，心理治疗可帮助患者调整心态，积极配合治疗。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如经导管动脉栓塞术等，用于控制肺结核引起的咯血等症状。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肺结核药物治疗原则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TextBox 6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vert="horz"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8" name="Freeform 8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3" name="Freeform 13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TextBox 16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8" name="Freeform 18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TextBox 21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3" name="Freeform 23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全程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肺结核患者应尽早开始药物治疗，以迅速控制病情，减少传染风险。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采用多种抗结核药物联合治疗，提高治疗效果，降低耐药风险。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根据患者的体重、病情等因素，合理确定药物剂量，避免过量或不足。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患者应严格按照医嘱定时服药，保持血药浓度稳定，确保治疗效果。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肺结核治疗周期较长，患者应坚持完成全程治疗，避免病情反复。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早期、联合、适量、规律、全程用药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04" b="3804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根据患者病情、年龄、性别、体重等因素，制定个体化的治疗方案。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考虑患者的合并症、药物过敏史等情况，调整药物选择和剂量。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对于特殊人群，如孕妇、儿童、老年人等，应制定针对性的治疗方案。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个体化治疗方案制定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密切观察患者用药过程中的副作用，如肝损害、肾损害、视神经损害等。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根据患者副作用情况，及时调整药物种类和剂量，确保治疗安全有效。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对于出现严重副作用的患者，应立即停药并采取相应的治疗措施。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注意药物副作用及调整用药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常用抗结核药物介绍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https://d.book118.com/066143142035010043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2024-09-11T01:52:59.335</cp:lastPrinted>
  <dcterms:created xsi:type="dcterms:W3CDTF">2024-09-10T17:52:59Z</dcterms:created>
  <dcterms:modified xsi:type="dcterms:W3CDTF">2024-09-10T17:53:01Z</dcterms:modified>
</cp:coreProperties>
</file>