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DE30F-201E-4AE2-9EF0-4A2184D91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69EF5-ED12-4143-9D6F-29881E97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BD8DD-D9E4-42BA-9FC4-CD8140197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954D0-F2B4-45BB-B956-02B183D8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42C710-D995-4A2E-9C65-087AC872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1D256-E632-463C-AEBB-E4FA67E7E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76BF7B-BB2A-40C3-B77E-C7474CD7E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72A39-64BD-4DAC-BE5A-A28C718C3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C154E-8E22-4C0D-883D-9F5BD2A0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39E88-0966-46F3-9408-F9C2D5034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CF94F-33D5-4A9E-9E5B-0D9F45AA8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44202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化学品生产单位特殊作业安全规范-培训课件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特殊作业安全规范概述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化学品生产过程中的危险因素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特殊作业安全规范要求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化学品生产单位特殊作业安全事故案例分析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特殊作业安全规范概述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特殊作业是指在化学品生产过程中，涉及危险性较高的作业，如动火作业、进入受限空间作业、临时用电作业等。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特殊作业根据其危险程度和操作难度可分为一级、二级和三级特殊作业，不同级别对应不同的操作难度和安全要求。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特殊作业的定义与分类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规范化的特殊作业能够降低事故发生的概率，保障员工生命安全。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维护企业生产安全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有效的特殊作业管理能够降低生产事故对企业生产的影响，保障企业的正常运营。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遵守特殊作业安全规范是企业履行法律法规义务的必要条件，也是企业可持续发展的基础。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特殊作业安全规范的重要性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国际上，许多国家和地区都制定了相应的特殊作业安全规范，如美国的OSHA、欧洲的EN15649等。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在国内，国家安全生产监督管理总局也制定了《化学品生产单位特殊作业安全规范》(GB30871-2014)，该规范对特殊作业的安全管理提出了明确的要求和标准。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生产的不断发展，特殊作业安全规范也在不断完善和更新，以适应新的安全需求和技术发展。目前，国内外特殊作业安全规范的发展趋势是更加注重预防措施的落实、强化应急救援体系的建设以及提高安全管理信息化水平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978" b="15978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40" b="494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41" b="8741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国内外特殊作业安全规范的发展与现状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化学品生产过程中的危险因素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如苯、甲苯、氯气等，对人体健康有严重危害，可能导致中毒、癌症等疾病。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417" b="10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有毒物质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如盐酸、硝酸、硫酸等，对皮肤、眼睛和呼吸道有强烈的刺激和腐蚀作用。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腐蚀性物质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如氢气、甲烷、乙烯等，在一定条件下可能引发火灾或爆炸事故。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易燃易爆物质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化学品生产过程中的危险物质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危险物质泄漏的危害与后果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对人体健康造成严重危害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可能导致中毒、窒息、灼伤、辐射伤害等。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对环境造成污染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可能破坏生态平衡，影响土壤、水源和空气质量。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对生产造成严重影响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可能导致生产设备损坏、生产中断或事故扩大。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如管道破裂、阀门损坏等。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设备缺陷或故障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如错误开关阀门、超压操作等。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如未定期检查和维护设备，缺乏应急预案等。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危险物质泄漏的主要原因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制定严格的安全管理规定，明确各级责任，确保各项安全措施得到有效执行。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加强设备维护和检修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定期检查设备运行状况，及时发现和修复设备缺陷。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提高员工安全意识和操作技能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加强员工安全培训，确保员工掌握正确的操作规程和应急处理方法。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危险物质泄漏的预防措施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特殊作业安全规范要求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作业前的准备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安全技术交底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作业前，负责人应向作业人员详细说明作业内容、危险因素、作业程序、安全注意事项等，确保作业人员了解并掌握安全操作规程。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作业人员资质审核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确保所有参与特殊作业的人员都具备相应的资质和证书，严禁无证人员从事特种作业。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作业审批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作业前需经过审批，确保作业符合法律法规和公司安全规定，审批通过后方可进行作业。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作业环境检查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对作业现场进行安全检查，确保作业环境符合安全要求，如现场通风、照明、设备等。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所有作业人员必须佩戴合适的个人防护用品，如防护服、手套、口罩等，确保个人安全。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佩戴个人防护用品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作业过程中，应严格遵守安全操作规程，严禁违章操作和冒险作业。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对作业过程中的危险因素进行实时监测，发现异常情况应及时采取措施处理，确保作业安全。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制定应急处理预案，配备必要的应急设备和器材，确保在紧急情况下能够迅速有效地应对。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作业过程中的安全要求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https://d.book118.com/066144202005010033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2024-09-01T10:44:29.137</cp:lastPrinted>
  <dcterms:created xsi:type="dcterms:W3CDTF">2024-09-01T02:44:29Z</dcterms:created>
  <dcterms:modified xsi:type="dcterms:W3CDTF">2024-09-01T02:44:31Z</dcterms:modified>
</cp:coreProperties>
</file>