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8B825-0800-4766-93DA-08B0BEF0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5ED97-FAAA-46CD-9A2F-444C2F21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3230B-E2D8-4F3E-93E8-4D5765A1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655CF-94EE-4B41-8875-813BD674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D4B1E-B173-4490-95E9-24B29BB3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C05CA-8C4E-4FA4-BD13-6268067F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B3AE5-4433-4876-8252-BBB3CCF7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9BBC3-663A-4E80-88C8-F29A2B39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70809-1569-4C5C-8047-C6991FE2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846B7-91E6-4BD9-8B21-7A820E738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1CCEB-941B-4259-9A8B-C484D954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423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学生会生活部部长竞选的演讲稿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对生活部现状的分析与改进建议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阐述自身竞选优势与特长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未来工作设想和计划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承诺与表态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我是XXX，来自XX年级XX专业。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我性格热情开朗，善于与人沟通，具备较强的责任心和团队协作精神。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50" r="22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在校期间表现及成就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我在学术上一直表现优秀，成绩名列前茅，多次获得奖学金。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社会活动参与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我积极参与各类社会活动，如志愿者服务、校园文化活动等，并多次获得优秀志愿者称号。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学生工作经验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我曾担任班级生活委员，负责组织班级各类活动，如春游、秋游、节日庆祝等，得到了同学们的一致好评。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生活部职责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我认为生活部是连接学生与学校之间的桥梁，负责关心学生的日常生活，维护学生的权益，组织各类文化活动，丰富同学们的校园生活。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生活部与学生关系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生活部与同学们的关系最为密切，需要时刻关注同学们的需求和意见，为同学们提供优质的服务和帮助。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生活部工作展望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通过竞选生活部部长，更好地发挥生活部的职能，倾听同学们的声音，为大家创造更加舒适、温馨的校园环境。同时，我也希望借助生活部这个平台，提升自己的组织能力和领导能力，为同学们做出更大的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对生活部职能的理解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对生活部现状的分析与改进建议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成功推行宿舍卫生和安全检查制度，确保学生住宿环境的整洁与安全。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监督食堂菜品质量，推动菜品种类多样化，满足学生不同口味需求。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组织丰富多彩的文体活动，如宿舍文化节、厨艺大赛等，增进同学间的交流与友谊。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目前生活部工作成果回顾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餐饮服务质量参差不齐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食堂有时出现菜品质量不稳定、服务态度不佳等问题。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活动参与度不高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部分学生对生活部组织的活动缺乏兴趣，参与度有待提高。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宿舍设施老化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部分宿舍楼存在设施陈旧、维修不及时的问题，影响学生居住体验。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存在问题及挑战剖析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积极与校方沟通，争取资金支持，对老旧宿舍楼进行翻新改造，提升居住条件。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宿舍设施改善计划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定期开展食堂员工培训，提高服务意识和技能；建立学生意见反馈机制，及时了解并改进餐饮服务问题。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餐饮服务质量提升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深入了解学生需求，设计更具吸引力的活动；加大宣传力度，通过线上线下多渠道提高学生对活动的知晓度和参与度。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活动创新与推广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提出针对性改进措施和方案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阐述自身竞选优势与特长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https://d.book118.com/066144233010010050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2024-09-15T03:22:10.580</cp:lastPrinted>
  <dcterms:created xsi:type="dcterms:W3CDTF">2024-09-14T19:22:10Z</dcterms:created>
  <dcterms:modified xsi:type="dcterms:W3CDTF">2024-09-14T19:22:12Z</dcterms:modified>
</cp:coreProperties>
</file>