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24532-FE13-4D1B-8005-E7008FF77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4FFE9-82A4-49D4-ADFA-AD832E6A7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4AF45-8A38-4B7C-B865-F62F79D75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40E4B-D301-4585-B88F-0C57AC2F6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C0F9F6-06F3-451D-99E9-9435A2140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1E6DF9-E432-4A9F-BE55-FB89EE1D8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78FF0A-717E-4FE0-8FDD-F5853A07B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A34E4-0655-43E6-93BB-18E64288D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443CC-4D78-4471-8A78-FB1386612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9DF13-BF9A-4CFF-AC05-C33E7A3CE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9602E-BE66-4E56-9E9F-FDF8A7658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ags" Target="../tags/tag150.xml" /><Relationship Id="rId29" Type="http://schemas.openxmlformats.org/officeDocument/2006/relationships/tags" Target="../tags/tag151.xml" /><Relationship Id="rId3" Type="http://schemas.openxmlformats.org/officeDocument/2006/relationships/tags" Target="../tags/tag125.xml" /><Relationship Id="rId30" Type="http://schemas.openxmlformats.org/officeDocument/2006/relationships/tags" Target="../tags/tag152.xml" /><Relationship Id="rId31" Type="http://schemas.openxmlformats.org/officeDocument/2006/relationships/tags" Target="../tags/tag153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5001015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肾结核的护理查房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肾结核的概述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肾结核的护理评估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肾结核的护理效果评价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肾结核的护理措施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肾结核的康复和健康教育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肾结核的概述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定义和病因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肾结核是一种由结核分枝杆菌引起的肾脏感染性疾病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诊断主要依靠影像学检查和实验室检查，如X线、CT、尿液检查等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常见症状包括发热、盗汗、乏力、体重下降等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主要通过呼吸道传播，也可通过消化道、皮肤等途径传播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分类和症状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702559" y="-2340097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556454" y="280665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702559" y="-3334355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556454" y="181175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559" y="-35093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7"/>
            </p:custDataLst>
          </p:nvPr>
        </p:nvSpPr>
        <p:spPr>
          <a:xfrm rot="16200000">
            <a:off x="556454" y="479581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8"/>
            </p:custDataLst>
          </p:nvPr>
        </p:nvSpPr>
        <p:spPr>
          <a:xfrm rot="16200000">
            <a:off x="5702559" y="-1345196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9"/>
            </p:custDataLst>
          </p:nvPr>
        </p:nvSpPr>
        <p:spPr>
          <a:xfrm rot="16200000">
            <a:off x="556454" y="380091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559" y="64267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 rot="16200000">
            <a:off x="556454" y="5789426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1315483" y="5469361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影像学检查可发现肾脏有结核病灶，如肾结核钙化、肾结核空洞等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1316126" y="3479559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症状包括发热、盗汗、乏力、食欲不振、体重下降等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315483" y="4475103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尿液检查可发现尿液中有结核杆菌，尿液呈酸性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1316126" y="1490400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肾结核分为原发性和继发性两种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1315483" y="2485944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原发性肾结核多见于儿童，继发性肾结核多见于成人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诊断和鉴别诊断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症状：发热、盗汗、乏力、体重下降等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实验室检查：血常规、尿常规、肾功能、影像学检查等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鉴别诊断：肾癌、肾结石、肾囊肿等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体征：腹部肿块、腰痛、血尿等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病程和预后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病程：早期症状不明显，后期可能出现尿频、尿急、尿痛等症状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预后：早期发现并治疗，预后良好，晚期治疗难度较大，预后较差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治疗方法：抗结核药物治疗，必要时进行手术治疗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预防措施：加强个人卫生，避免接触结核病患者，定期体检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肾结核的护理评估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患者一般情况评估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实验室检查：进行血常规、尿常规、肝肾功能等检查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询问病史：了解患者是否有结核病史、家族史等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体格检查：观察患者是否有发热、盗汗、乏力等症状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影像学检查：进行X线、CT、MRI等检查，了解肾脏病变情况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患者生理状况评估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体温：监测体温变化，了解病情进展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呼吸：观察呼吸频率、深度和节律，判断病情严重程度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脉搏：监测脉搏频率、强度和节律，了解病情进展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血压：监测血压变化，了解病情进展和治疗效果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患者心理状况评估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焦虑和抑郁：患者可能因疾病和治疗而产生焦虑和抑郁情绪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恐惧和担忧：患者可能对疾病和治疗产生恐惧和担忧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自尊心和自信心：患者可能因疾病和治疗而影响自尊心和自信心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社会支持：患者可能因疾病和治疗而需要更多的社会支持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患者社会文化背景评估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家庭背景：了解患者的家庭结构、经济状况、文化背景等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教育背景：了解患者的教育程度、职业背景等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心理状况：了解患者的心理状态、情绪变化等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社会支持：了解患者的社会支持系统，如家庭、朋友、社区等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肾结核的护理措施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https://d.book118.com/066150010154010053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3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肾结核的护理查房</vt:lpstr>
      <vt:lpstr>目录</vt:lpstr>
      <vt:lpstr>肾结核的概述</vt:lpstr>
      <vt:lpstr>定义和病因</vt:lpstr>
      <vt:lpstr>分类和症状</vt:lpstr>
      <vt:lpstr>诊断和鉴别诊断</vt:lpstr>
      <vt:lpstr>病程和预后</vt:lpstr>
      <vt:lpstr>肾结核的护理评估</vt:lpstr>
      <vt:lpstr>患者一般情况评估</vt:lpstr>
      <vt:lpstr>患者生理状况评估</vt:lpstr>
      <vt:lpstr>患者心理状况评估</vt:lpstr>
      <vt:lpstr>患者社会文化背景评估</vt:lpstr>
      <vt:lpstr>肾结核的护理措施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2024-09-20T13:46:10.318</cp:lastPrinted>
  <dcterms:created xsi:type="dcterms:W3CDTF">2024-09-20T05:46:10Z</dcterms:created>
  <dcterms:modified xsi:type="dcterms:W3CDTF">2024-09-20T05:46:12Z</dcterms:modified>
</cp:coreProperties>
</file>