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0ACB4D-4882-4643-A2B9-7A3A7A5CA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660C6-D82A-42B6-BC76-314416AAE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292F62-FB1E-4A55-9378-FD7B0BE3C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AFAE8F-3AC3-4637-962F-48653BEF9D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0A9E4E-29C6-4B00-BCB6-D5E6D07046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9A75D4-DE46-4693-9A98-75529A44BE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652ADD-5477-40AC-84B7-03BDA9CCD3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80C7BB-8AF2-4BB1-9AF5-2980BE531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CE03F5-4374-40C4-AA75-F7117A7D17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DCE6C-564F-4CF4-BD87-3EE7CF9DC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0F143-6F6F-4BD5-BB56-6ADC303D3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15205223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房地产活动总结报告</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r>
              <a:rPr b="1">
                <a:solidFill>
                  <a:srgbClr val="8D3300"/>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活动背景与目的</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活动策划与执行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参与者分析与反馈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活动成果展示与效益分析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问题挑战及应对措施</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合作单位/个人感谢与表彰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活动背景与目的</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近年来，房地产市场持续火爆，竞争激烈，各大开发商纷纷推出各种促销活动以吸引购房者。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房地产市场现状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7583" b="7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政策法规调整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5208" b="5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消费者需求变化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政府对房地产市场进行了一系列的政策调整，如限购、限贷等，对市场产生了一定的影响。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随着消费者购房观念的转变和需求的多样化，开发商需要更加精准地把握市场需求。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通过举办活动，提高开发商在市场上的知名度和影响力，增强品牌效应。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提升品牌知名度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通过推出优惠政策和特色房源，吸引潜在购房者，促进项目的销售。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促进销售</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通过活动现场的互动和交流，收集潜在客户的信息和需求，为后续的市场推广和客户服务提供数据支持。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拓展客户资源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活动时间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XXXX年XX月XX日，周末下午2点至5点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活动地点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某大型商场一楼中庭或某高端酒店会议厅等适合进行房地产活动的场所。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活动时间与地点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活动策划与执行</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明确活动目标，包括品牌宣传、销售促进、客户关系维护等。</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目标确定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收集市场、竞争对手及目标客户的信息，为策划提供数据支持。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市场调研</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根据目标和市场调研结果，制定相应的策划方案，包括主题、形式、流程等。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方案制定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策划方案制定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线上宣传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利用社交媒体、网络广告等方式进行线上宣传，扩大活动影响力。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宣传计划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制定详细的宣传计划，包括宣传渠道、宣传内容、宣传时间等。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线下宣传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通过户外广告、宣传单页、口碑传播等方式进行线下宣传，提高活动知名度。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活动宣传推广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现场执行及效果评估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现场布置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根据活动主题和形式，进行现场布置，营造相应的氛围。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活动执行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按照策划方案，组织活动的进行，确保活动的顺利进行。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对活动的效果进行评估，包括参与人数、销售额、客户反馈等，为后续活动提供参考。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参与者分析与反馈</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职业分布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参与者职业以企业高管、白领和投资者为主，表明这些职业群体对房地产市场动态和投资机会较为敏感。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地域分布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活动参与者主要来自城市核心区域和周边地区，反映了房地产市场的地域性特点。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年龄分布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活动参与者以25-45岁人群为主，占比达到70%以上，显示出该年龄段对房地产活动的较高关注度。</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参与者群体特征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大部分参与者对活动的组织安排表示满意，认为活动流程清晰、环节紧凑，提供了良好的交流和学习平台。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活动组织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参与者对专家讲解的内容表示高度认可，认为讲解深入浅出、专业性强，对房地产市场有了更深入的了解。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讲解内容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多数参与者表示活动现场氛围热烈、互动性强，为参与者提供了良好的交流机会和拓展人脉的平台。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现场氛围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参与者满意度调查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https://d.book118.com/066152052233010054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2024-09-22T06:15:14.238</cp:lastPrinted>
  <dcterms:created xsi:type="dcterms:W3CDTF">2024-09-21T22:15:14Z</dcterms:created>
  <dcterms:modified xsi:type="dcterms:W3CDTF">2024-09-21T22:15:16Z</dcterms:modified>
</cp:coreProperties>
</file>