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D6289A-3979-4ADF-8F4B-E95FF6A7F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584F9-6840-4AD9-A7AA-53CCDD44B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DC19DD-3C42-4F2B-B179-6E3192537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8E1346-9D89-4991-8D02-BD32296338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1AFAB9-6B4C-4498-9847-3F84541B5B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C8822D-D222-4D0B-8C1A-86C3C15A96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715A72-F2C5-49C1-AE72-84A426C7C9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CFB5C1-AC8A-4509-8AB8-E07F9A30F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0EAAE-02B7-45B9-BCD4-0A7E7145C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85189-2554-4C3A-A2A1-FD92D2763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10C0A3-B4B9-434D-9D80-100D4766D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1521151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教师职业道德的重要范畴</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教师职业道德核心原则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教师在课堂中的道德规范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教师在学术研究中的道德规范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教师在与学生、家长沟通中的道德规范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教师在社会活动中的道德规范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强调教师职业道德的重要性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教育是社会发展的重要基石，而教师则是教育事业的中坚力量。教师的职业道德水平直接影响到教育质量、学生成长和社会进步。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应对现实挑战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当前，教育领域面临着诸多挑战，如教育资源不均衡、教育质量参差不齐、教师素质有待提高等。加强教师职业道德建设，是应对这些挑战的有效途径。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职业道德定义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职业道德是指从事一定职业的人们在职业活动中所应遵循的道德规范和行为准则的总和。对于教师而言，职业道德就是教师在从事教育教学活动中所应遵循的道德规范和行为准则。</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塑造良好形象</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教师是学生的楷模和榜样，其言行举止对学生产生着潜移默化的影响。良好的职业道德有助于教师赢得学生和社会的尊重和信任。</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促进教师专业发展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遵守职业道德规范有助于教师树立正确的教育理念，提高教育教学能力，实现自身专业发展。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保证教育质量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教师的职业道德水平直接影响到其教育教学态度、方法和效果，进而影响到学生的成长和发展。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教师职业道德核心原则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833" r="6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培养学生的创新精神和实践能力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教师应该注重培养学生的创新精神和实践能力，鼓励学生勇于探索、敢于实践。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关心学生成长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教师应该关注学生的全面发展，包括学业、品德、心理等方面，积极为学生提供指导和帮助。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尊重学生个性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教师应该尊重学生的个性和差异，关注学生的不同需求，采用多样化的教学方法和手段。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热爱学生，教书育人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180" b="81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726" b="87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为人师表，以身作则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树立良好的师德形象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教师应该注重自身修养和形象塑造，做到言行一致、以身作则，成为学生的楷模和榜样。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遵守职业道德规范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教师应该严格遵守职业道德规范，做到廉洁从教、不谋取私利，维护教育行业的良好形象。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积极履行社会责任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教师应该积极履行社会责任，关注社会热点问题，传递正能量，为社会做出积极贡献。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实事求是的科学精神</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教师应该坚持实事求是的科学精神，尊重客观规律，勇于探索未知领域。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传承和弘扬优秀文化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教师应该注重传承和弘扬优秀文化，引导学生树立正确的世界观、人生观和价值观。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精益求精的学术态度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教师应该具备严谨的学术态度，不断追求学术进步和创新，提高自己的学术水平和影响力。</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严谨治学，追求真理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教师在课堂中的道德规范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5708" r="57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尊重学生的个性、背景和差异，避免任何形式的歧视或偏见。</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倾听学生的观点和意见，鼓励学生表达自己的想法。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对待学生应公正、公平，不偏袒或歧视任何一个学生。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尊重每个学生，平等对待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25" r="16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创造有利于学习的课堂环境，包括良好的物理环境和心理环境。</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建立积极的师生关系，鼓励学生之间的合作与交流。</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及时给予学生肯定和鼓励，提高学生的自信心和学习动力。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营造积极、健康的课堂氛围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053" b="170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遵守纪律，不传播不良信息</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严格遵守学校的规章制度和课堂纪律，维护教学秩序。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不在课堂上发表或传播任何违法、违规或不良信息。</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引导学生正确使用网络和媒体资源，避免接触不良信息。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教师在学术研究中的道德规范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https://d.book118.com/066152115150010044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2024-09-13T01:44:06.340</cp:lastPrinted>
  <dcterms:created xsi:type="dcterms:W3CDTF">2024-09-12T17:44:06Z</dcterms:created>
  <dcterms:modified xsi:type="dcterms:W3CDTF">2024-09-12T17:44:08Z</dcterms:modified>
</cp:coreProperties>
</file>