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FD17E-B457-4D90-B60A-78FFDE18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350EE-B334-424B-B71B-4B012BE64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C8F05-2F37-4028-AD57-933A06FF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9349C-2938-4F38-B772-D4745D52F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2071B-8035-4B38-91E2-7D4F2BFD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11037-0C24-42A5-8196-9B2F351F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4C568F-29E5-4C09-AAEA-03465178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DC954-07A4-42B0-BBC6-84051AEC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BCD76-38E6-415C-810F-2ADAA8548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EF715-D7E4-46BA-BFF1-BDD444AE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11ECF-1482-46D9-BACC-AD7D66DD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52133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腹腔积液护理的挑战与对策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腹腔积液是指腹腔内液体的过量积聚，正常腹腔内仅有少量液体，当液体量超过200ml时，可视为病理性腹腔积液。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腹腔积液的成因多种多样，包括炎症、外伤、肿瘤、心血管疾病等，其中最常见的是肝硬化和恶性肿瘤。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腹腔积液可根据其性质分为漏出液和渗出液两大类，漏出液多由心血管疾病、肾脏疾病等引起，渗出液多由炎症、外伤、肿瘤等引起。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腹腔积液的症状包括腹胀、腹痛、呼吸困难、恶心、呕吐等，严重时可能出现腹水、水肿等症状。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腹腔积液的诊断主要依赖于医学影像学检查，如超声、CT、MRI等，同时需要进行血液检查和腹腔穿刺抽取液体进行化验。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针对腹腔积液的治疗需要针对其成因进行，如控制炎症、治疗外伤、缓解心血管疾病等，同时需要进行对症治疗和营养支持治疗。对于大量腹腔积液，需要进行腹腔穿刺抽取液体以缓解症状。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腹腔积液患者应遵循低盐、低脂、高蛋白的饮食原则，避免食用过咸、过油的食物，以免加重病情。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患者应多食用瘦肉、鱼、蛋、奶等富含优质蛋白质的食物，以补充营养，提高血浆渗透压，减少腹腔积液的形成。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多摄入优质蛋白质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患者应适量饮水，避免过量摄入水分，以免加重腹腔积液的程度。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患者应保持充足的休息时间，避免过度劳累，以免加重病情。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在医生许可的情况下，患者可进行适量的活动，如散步、太极拳等，以增强体质，促进康复。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患者应避免剧烈运动，以免对腹腔造成过大压力，导致病情加重。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患者应保持积极、乐观的心态，树立战胜疾病的信心，有助于病情的康复。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患者可通过听音乐、阅读等方式调节情绪，缓解焦虑、抑郁等不良情绪。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患者可与家人、朋友或医护人员沟通交流，寻求心理支持，减轻心理压力。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患者应定期到医院进行相关检查，如B超、肝功能等，以便及时了解病情变化。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患者应密切关注自身症状，如出现腹痛、腹胀、呼吸困难等症状时应及时就医。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注意自身症状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患者应严格遵守医生的医嘱，按时服药，并按照医生的建议进行治疗和护理。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腹腔积液的特殊护理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https://d.book118.com/066152133144010045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2024-09-14T12:01:52.700</cp:lastPrinted>
  <dcterms:created xsi:type="dcterms:W3CDTF">2024-09-14T04:01:52Z</dcterms:created>
  <dcterms:modified xsi:type="dcterms:W3CDTF">2024-09-14T04:01:54Z</dcterms:modified>
</cp:coreProperties>
</file>