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6BA84-E960-4FAC-A9B0-BEF780AE0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5A5BB-FA2D-4BD6-82EC-5DA7CDE70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FB3AC-6FE9-44BA-B403-0F9FF8E27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C4708-C91B-40DC-9A3F-38D0E9430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44D6C4-B895-4B04-9D6C-984E87724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E488F9-2062-45EB-8615-A1156C171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C33042-2B33-4B22-88B6-4A9D4A7C7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E4FFD-37DB-41F7-A2A0-D8A500AAA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BD0B0-6AB1-41C8-B6A0-6951C0057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2210C-62D0-487A-8AF7-FB50FE6D8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22E25-15D0-462D-9787-8BBA09C89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540200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消防安全月消防知识培训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火灾逃生和自救技能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消防安全管理和预防措施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消防安全月活动总结和展望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了解火灾的起因和分类是预防和控制火灾的基础。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火灾通常由人为因素或自然因素引起，如不慎用火、电气设备故障、自燃等。根据不同的物质燃烧特性，火灾可以分为A、B、C、D、E五类，针对不同类型的火灾应采取不同的灭火方法和消防器材。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火灾的起因和分类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00" b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灭火的基本原理是消除可燃物、隔绝氧气或降低温度至着火点以下。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灭火的基本原理，可以采用不同的灭火方法，如干粉灭火器适用于扑灭固体、液体和气体火灾以及电气设备火灾；泡沫灭火器适用于扑灭液体和固体物质火灾；二氧化碳灭火器适用于扑灭电气火灾和液体火灾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灭火的基本原理和方法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掌握消防器材的使用和维护是保障消防安全的重要措施。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常见的消防器材包括灭火器、灭火器箱、消防栓、水带等，使用时应按照说明书正确操作，定期检查和维护，确保其处于良好状态。同时，应定期组织消防演练，提高员工应对火灾的能力和自救互救能力。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消防器材的使用和维护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火灾逃生和自救技能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350" r="2135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6933" r="269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在火灾发生时，保持冷静是非常重要的。只有保持清醒的头脑，才能做出正确的判断和行动。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保持冷静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一旦发现火情，应立即拨打火警电话报警，告知火场位置、火势大小等相关信息。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快速报警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在火场中，要尽快找到安全出口，并迅速逃离火场。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寻找安全出口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在逃生过程中，应尽量保持低姿势行进，避免烟雾和高温对呼吸系统和皮肤造成伤害。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低姿势行进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火灾逃生的基本原则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灭火器使用方法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灭火器种类选择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防火门的使用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防火器材的配备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火灾自救的方法和技巧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掌握灭火器的正确使用方法，在火灾初期阶段及时扑灭火源。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了解不同类型的灭火器，根据火源选择合适的灭火器进行扑救。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在逃生过程中，应关闭防火门，以阻隔火势蔓延和烟雾扩散。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在工作和生活中，应合理配备防火器材，提高火灾防范能力。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375" b="2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在火灾逃生过程中，保持乐观的心态有助于缓解紧张情绪，更好地应对突发情况。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保持乐观心态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避免恐慌和盲目行动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定期开展消防演练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在火灾中，恐慌和盲目行动容易造成混乱和危险。应保持冷静，根据实际情况采取合适的逃生措施。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通过加强消防安全教育，提高公众对火灾危害的认识，增强安全意识。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单位或社区应定期组织消防演练，模拟火灾场景，提高居民或员工的火灾应对能力。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火灾逃生中的心理调适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消防安全管理和预防措施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https://d.book118.com/066154020000010050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2024-09-15T00:53:09.840</cp:lastPrinted>
  <dcterms:created xsi:type="dcterms:W3CDTF">2024-09-14T16:53:09Z</dcterms:created>
  <dcterms:modified xsi:type="dcterms:W3CDTF">2024-09-14T16:53:11Z</dcterms:modified>
</cp:coreProperties>
</file>