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76A56-E678-450F-96D4-3190FFC82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91F0D-D4E5-449B-B841-EE74CD81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54C74-1C18-42EA-81DA-4B106E8C5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428E7-1195-435A-BE16-36DC0E302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0684D-881C-4F9E-BC99-37DBE52A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EB2362-E002-49CC-8183-78589DF3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218D1-A7E2-41B6-8E72-FC6DD48F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E293B-6C87-4031-840C-FE906270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CD83E-AB9C-4CAF-B4B0-A3F1034C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4DC73-57D1-487D-878B-3E7B1AE3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44856-7939-4641-B3C6-808E0CBF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5412212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61364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7850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食品工程职业生涯规划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食品工程师技能提升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食品工程职业管理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食品工程行业的机遇与挑战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食品工程职业生涯案例分享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食品工程职业生涯规划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了解自己对食品工程领域的哪些方面感兴趣，如食品研发、品质控制、生产管理等。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评估自己在食品工程领域具备哪些技能和能力，如实验设计、数据分析、项目管理等。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技能与能力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明确自己的职业价值观，如追求创新、注重质量、关注健康等，以更好地适应行业发展趋势。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了解自我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制定短期职业目标，如获得食品工程相关学位、证书，或在本领域找到一份工作。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制定中期职业目标，如成为食品工程领域的专业人士，担任高级职位，积累经验和技能。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制定长期职业目标，如成为食品工程领域的专家，拥有自己的公司或研究机构，推动行业发展。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教育路径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网络与社交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创新与创业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职业发展路径规划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931" r="199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通过继续教育和培训，不断提升自己的技能和知识水平，适应行业发展需求。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在工作中积累实践经验，提高自己的专业水平和解决问题的能力。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积极参加食品工程领域的社交活动和网络社区，拓展人脉，获取更多职业发展机会。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关注食品工程领域的创新与创业机会，通过创新或自主创业实现个人职业发展目标。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食品工程师技能提升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食品工程师应不断关注行业动态，学习新的技术和标准，以保持专业知识的更新。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参与食品工程领域的专业研讨会、培训课程或研究项目，以提升专业技能和知识。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积累实际工作经验，特别是在新产品开发、工艺改进或生产过程中，以提高解决问题的能力。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培养良好的团队合作精神，提升沟通、协调和合作能力，以应对工程项目中的多学科合作。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学习项目管理方法，包括时间管理、资源分配和风险控制，以有效推动项目进展。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培养创新意识和批判性思维，以解决复杂问题，提出更具创意的解决方案。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通用技能提升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参与团队管理培训或实际操作，学习如何协调团队成员之间的关系，解决冲突和问题。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培养战略规划和决策能力，以制定长期发展目标和计划，并有效执行。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学习领导力理论和实践，了解如何有效管理和激励团队，提高领导能力。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28" b="92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食品工程职业管理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积极参加行业活动，与同行建立良好的人际关系，拓展求职渠道。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定期关注行业动态和相关招聘信息，了解食品工程领域的市场需求和趋势，以便在求职过程中做出更明智的决策。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提升技能和知识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通过参加培训课程、实习和实践经验积累等方式，不断提升自己的技能和知识水平，提高竞争力。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求职策略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根据个人兴趣和职业规划，设定短期目标，例如在某个领域或职位上积累一定的工作经验。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在实现短期目标的基础上，制定中期职业发展计划，例如成为某个领域的专家或晋升到更高的职位。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规划中期目标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结合个人价值观和职业愿景，制定长期职业发展目标，例如成为食品工程领域的领军人物或开创自己的事业。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制定长期目标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职业发展阶段管理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https://d.book118.com/066154122124010033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2024-09-02T04:02:49.581</cp:lastPrinted>
  <dcterms:created xsi:type="dcterms:W3CDTF">2024-09-01T20:02:49Z</dcterms:created>
  <dcterms:modified xsi:type="dcterms:W3CDTF">2024-09-01T20:02:51Z</dcterms:modified>
</cp:coreProperties>
</file>