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02D53-40B6-4933-B393-94ECDFC97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E7DB8-43C5-4BEB-A523-E49355C0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A213C-49B1-49D7-A128-28F5E2D6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EE0B9-295F-4198-8832-5D630F97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55A2D-F577-429E-BB98-38BC32C65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3EE4F-C7BF-4723-A8D3-DAF14DE66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56B090-BAE5-48DB-BFBD-2A7E34FDD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3C99A-2F60-4FF6-A039-9013F1A33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7FE3A-DD1F-45AC-9C62-31763F29C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56B11-E452-4604-A11C-F2FC1BF7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E5CE7-1095-4C90-92FD-8C8455527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0013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房地产销售团队激励机制培训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房地产销售团队现状与挑战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激励机制的实施与管理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激励机制概述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822" r="368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通过特定的方法与管理体系，将员工对组织及工作的承诺最大化的过程。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调动员工积极性，提高工作满意度和绩效，增强团队凝聚力。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有效的激励可以激发销售人员的积极性和创造力，从而提升销售业绩。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促进公司长远发展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合理的激励机制能够增强销售人员的归属感和忠诚度，降低人员流失率。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激励机制作为公司文化的重要组成部分，对于公司的长远发展具有重要意义。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激励机制在房地产销售中的重要性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以奖励和表扬等正向激励手段为主，激发销售人员的内在动力。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正向激励为主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对于严重违反公司规定或职业道德的行为，应给予适当的惩罚以维护团队纪律。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辅以适当的惩罚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根据销售人员的表现和反馈，及时调整激励机制，保持其动态平衡和有效性。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激励与惩罚的平衡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房地产销售团队现状与挑战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政策调控频繁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政府对房地产市场的调控政策不断出台，销售团队需要及时了解政策变化，调整销售策略。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随着房地产市场的发展，竞争日益激烈，销售团队需要不断提高自身能力以应对市场变化。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客户对房地产产品的需求越来越多样化，销售团队需要深入了解客户需求，提供个性化服务。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当前房地产销售市场环境分析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527" b="55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团队士气与凝聚力的挑战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部分销售团队存在激励不足的问题，导致销售人员工作积极性不高，影响销售业绩。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团队内部沟通不畅，信息传递不及时，容易造成工作重复或遗漏，影响工作效率。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缺乏团队精神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部分销售人员过于注重个人利益，缺乏团队精神，不利于团队的协作与发展。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部分销售人员缺乏明确的职业目标，只是盲目地追求销售业绩，不利于个人职业发展。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缺乏职业目标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部分销售团队对销售人员的培训不足，导致销售人员专业技能和知识水平跟不上市场变化。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254" b="1025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部分销售团队晋升机会有限，销售人员晋升渠道不畅，容易造成人才流失。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晋升机会有限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销售人员职业发展规划的缺失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物质激励手段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包括社保、公积金、带薪年假、节日福利等，提升员工的归属感和满意度。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根据销售人员的经验、能力、职位等因素设定基本工资，提供稳定的收入保障。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与销售业绩挂钩的绩效工资，激励销售人员努力达成销售目标。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销售奖金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设定阶梯式的销售奖金制度，鼓励销售人员冲击更高的销售业绩。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提成比例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根据销售项目的难易程度、利润等因素设定合理的提成比例，激发销售人员的积极性。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及时兑现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确保奖金和提成及时、准确兑现，保持激励的持续性和有效性。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奖金与提成制度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https://d.book118.com/066200133011010050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2024-09-15T03:59:32.318</cp:lastPrinted>
  <dcterms:created xsi:type="dcterms:W3CDTF">2024-09-14T19:59:32Z</dcterms:created>
  <dcterms:modified xsi:type="dcterms:W3CDTF">2024-09-14T19:59:34Z</dcterms:modified>
</cp:coreProperties>
</file>