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6276D6-C000-4945-B25B-D4A3A2D17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6CC89-9630-4DEB-A1EA-D1B271061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F51117-1FA7-4062-A237-75D84BB85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9522A0-5A09-4BF3-8D04-35E2F785B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ED8617-348E-4149-A999-B1585E683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29156D-0F32-4BA5-95A2-FEF5034BF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173C2A-07E1-465B-993D-B27BB6368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247BE7-3138-442E-A630-FAB2573EE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C9D7C4-896C-44B5-801E-1A2C7BF7A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D4CD21-2CB0-4A55-983A-89A845361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8830F-81D3-49BB-B6BF-0B90BE5D6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0024202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企业信息安全课件网络安全与数据安全培训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数据安全基础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网络安全防护技术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数据安全风险评估与应对策略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网络安全意识培养与教育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网络安全是指通过技术、管理和法律等手段，保护计算机网络系统及其中的数据不受未经授权的访问、攻击、破坏或篡改，确保网络系统的机密性、完整性和可用性。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随着企业信息化程度的不断提高，网络安全问题日益突出。保障网络安全对于维护企业正常运营、保护客户隐私、防止数据泄露等方面具有重要意义。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常见网络攻击手段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网络攻击手段多种多样，常见的包括病毒、蠕虫、木马、钓鱼攻击、DDoS攻击、SQL注入等。这些攻击手段可能导致企业数据泄露、系统瘫痪等严重后果。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防范策略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为有效防范网络攻击，企业需要采取一系列措施，如部署防火墙、入侵检测系统（IDS/IPS）、安全网关等安全设备；定期更新操作系统和应用程序补丁；限制不必要的网络服务和端口；加强员工安全意识培训等。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常见网络攻击手段及防范策略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国家出台了一系列网络安全法律法规，如《网络安全法》、《数据安全法》等，对企业网络安全管理提出了明确要求。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企业需要遵守相关法律法规，加强网络安全管理，确保网络系统的合规性。同时，还需要关注行业标准和最佳实践，不断提升网络安全水平。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网络安全法律法规与合规性要求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合规性要求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网络安全法律法规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数据安全是指通过采取必要措施，确保数据处于有效保护和合法利用的状态，以及具备保障持续安全状态的能力。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数据安全概念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根据数据的重要性、敏感性和业务影响程度，可将数据分为公开数据、内部数据和核心数据三类。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数据分类方法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数据安全概念及分类方法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8292" r="28292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数据加密技术广泛应用于数据传输、存储和处理等各个环节，如SSL/TLS协议保证网站数据传输安全，磁盘加密技术保护本地数据安全等。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数据加密技术通过加密算法将明文数据转换为密文数据，需要使用密钥才能还原为原始数据。常见的加密算法包括对称加密、非对称加密和混合加密等。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实现原理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数据加密技术应用场景与实现原理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数据恢复策略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建立快速有效的数据恢复机制，包括定期演练数据恢复流程、确保备份数据的可用性和完整性等。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根据业务需求和数据重要性，制定合理的数据备份策略，包括备份频率、备份介质选择、备份数据验证等。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最佳实践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采用自动化工具进行定期备份和恢复测试，确保备份数据的可恢复性；同时，加强对备份数据的保护和管理，防止未经授权的访问和篡改。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数据备份恢复策略及最佳实践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网络安全防护技术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防火墙基本概念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阐述防火墙的定义、作用及分类，帮助学员了解防火墙在网络安全防护中的地位。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防火墙配置策略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详细介绍如何根据企业网络环境和业务需求，制定合理的防火墙配置策略，包括访问控制列表（ACL）、网络地址转换（NAT）等功能的配置方法。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防火墙管理实践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分享防火墙日常管理的最佳实践，包括日志分析、性能监控、故障排查等方面的技巧和经验。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防火墙配置与管理实践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62" b="13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入侵检测系统（IDS/IPS）部署和运维指南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IDS/IPS基本概念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阐述入侵检测系统和入侵防御系统的定义、作用及分类，帮助学员了解IDS/IPS在网络安全防护中的地位。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IDS/IPS部署策略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详细介绍如何根据企业网络环境和业务需求，选择合适的IDS/IPS产品，并制定合理的部署策略，包括传感器放置、规则配置等。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IDS/IPS运维指南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分享IDS/IPS日常运维的注意事项和技巧，包括日志分析、规则优化、性能监控等方面的经验。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https://d.book118.com/066200242021010044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2024-09-12T07:55:43.342</cp:lastPrinted>
  <dcterms:created xsi:type="dcterms:W3CDTF">2024-09-11T23:55:43Z</dcterms:created>
  <dcterms:modified xsi:type="dcterms:W3CDTF">2024-09-11T23:55:45Z</dcterms:modified>
</cp:coreProperties>
</file>