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70A6D-48E5-4832-8138-931873342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7F7B9-A4C5-4B39-A1A7-EAF59F0CD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C2C6F-6784-4CA6-9BE7-187E91F38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1B7F99-9923-4D3B-962D-B19583DBA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08A500-E263-4761-8B07-06D504505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E20021-320C-4C2A-A3CA-F330DBF3B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E26B68-B7A7-4B8C-9ADB-F94A49118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C4DA79-1C69-4CB3-B3F3-EA928CB8A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C2CFF3-3C5B-4C0C-B253-85C8CC6E2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6ED37-B6DB-4B1E-A6B9-E7AD4564D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927C2-F13C-4D2B-9353-07B012A4F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20210412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中国重工业市场前景分析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重工业市场现状及发展趋势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国内外重工业市场竞争格局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政策法规对重工业市场影响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供应链协同与产业链整合优化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重工业市场现状及发展趋势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重工业市场规模庞大，占据国民经济重要地位。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近年来，随着国内经济增长和基础设施建设需求增加，重工业市场保持稳步增长。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未来几年，随着“一带一路”倡议和新型城镇化等政策的推进，重工业市场有望继续保持增长态势。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重工业产业结构丰富多样，包括钢铁、能源、化工、装备制造等多个领域。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产业布局呈现地域性特征，如钢铁产业主要集中在河北、辽宁等地，能源产业则主要分布在山西、内蒙古等资源富集地区。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随着产业结构调整和优化升级，未来重工业产业布局将更加合理，实现资源的高效配置。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产业结构与布局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重工业领域技术创新不断涌现，如高炉大型化、智能制造等技术的应用提高了生产效率和产品质量。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未来，随着5G、人工智能等技术的不断发展，重工业智能化水平将进一步提高，推动行业实现高质量发展。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智能化发展成为重工业转型升级的重要方向，包括自动化生产线、工业机器人、数字化车间等方面的建设。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技术创新及智能化发展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环保政策对行业影响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环保政策对重工业发展产生深远影响，推动企业加强环保治理和节能减排工作。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随着环保政策的不断加码，重工业企业需要加大环保投入，采用先进的环保技术和设备，降低污染物排放。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同时，环保政策也促进了重工业向绿色、低碳、循环方向发展，推动行业实现可持续发展。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国内外重工业市场竞争格局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国际重工业市场概况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国际重工业市场规模庞大，涉及航空航天、能源、化工、钢铁等多个领域，各国竞相发展。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发达国家在重工业领域具有明显优势，如美国、德国、日本等，但新兴经济体如中国、印度等也在迅速崛起。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随着科技的不断进步，国际重工业市场正经历着技术创新的浪潮，智能制造、绿色制造等成为发展趋势。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企业数量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竞争特点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国内重工业市场竞争现状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少数大型企业占据市场主导地位，但中小企业在细分领域也有一定市场份额。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价格战激烈，同质化竞争严重，企业需要不断提高产品质量和服务水平以赢得市场。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中国重工业企业数量众多，包括大型央企、地方国企和民营企业等。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技术实力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拥有先进的研发能力和技术实力是企业赢得市场的关键，包括新材料、新工艺、高端装备等方面的技术。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知名品牌在市场中具有较高的认可度和美誉度，能够提升企业形象和产品竞争力。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优化供应链管理，降低采购成本，提高生产效率和质量，是企业提升竞争力的重要途径。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核心竞争力分析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国际化合作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积极拓展国际市场，参与国际竞争与合作，提升中国重工业的国际地位和影响力。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加大科研投入和人才培养力度，推动技术创新和产业升级，提高中国重工业的核心竞争力。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产业链合作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企业间加强产业链上下游合作，形成紧密的供应链和产业链合作关系，实现资源共享和优势互补。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合作与共赢策略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政策法规对重工业市场影响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加大财政资金支持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国家通过财政专项资金、产业投资基金等方式，支持重工业领域的技术创新、产业升级和绿色发展。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落实税收优惠政策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对重工业企业实施税收减免、优惠贷款等政策措施，降低企业经营成本，提高市场竞争力。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加强科技创新支持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鼓励企业加大研发投入，推动产学研用深度融合，提升重工业领域自主创新能力。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国家政策支持力度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https://d.book118.com/066202104122010043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2024-09-11T11:34:13.822</cp:lastPrinted>
  <dcterms:created xsi:type="dcterms:W3CDTF">2024-09-11T03:34:13Z</dcterms:created>
  <dcterms:modified xsi:type="dcterms:W3CDTF">2024-09-11T03:34:16Z</dcterms:modified>
</cp:coreProperties>
</file>