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BE3FF-6700-467D-961E-2354A5C48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EA2EC1-8CF1-4B33-A9B2-EA07D8E0E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DF75C-0510-410D-987C-CFE041B06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5C65B9-C4DE-4614-BF20-7B7766200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60A00B-F280-4953-9B52-F55DB21C7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140FAA-4027-4BCB-A783-762195696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418093-E8B7-4603-A4DB-7ADC835C7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CFE351-DE53-4E6D-8F68-26C8CFD95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326303-834E-4EA5-8E72-67CF702B2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D213A6-788A-48E8-BFC4-080B2A3B2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C1E1A-0233-4CCB-9EF3-F0FF1BF06A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021222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如何预防校园火灾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火灾的危害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校园火灾的原因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如何预防校园火灾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火灾发生时的应对措施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防火器材的使用与维护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校园火灾案例分析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火灾的危害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对学生的危害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人员伤亡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火灾可能导致学生受伤或死亡，对学生的生命安全构成威胁。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心理创伤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火灾给学生带来惊吓和恐惧，可能造成长期的心理创伤。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学习影响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火灾可能导致学校停课，影响学生的学习进度和考试。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对学校的危害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财产损失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学校发生火灾可能影响声誉，对招生和家长信任度造成负面影响。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声誉受损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运营中断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火灾可能造成学校正常运营中断，影响教学和管理。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火灾可能导致学校设施、教学设备等财产损失。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033" r="3503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952" r="129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学校火灾可能引起社会关注和舆论压力，影响社会稳定。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学校火灾可能给社会带来安全隐患，降低公众对安全问题的重视。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安全意识降低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对社会的危害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校园火灾的原因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在校园内随意丢弃烟蒂、火柴梗等易燃物品，是引发火灾的重要原因之一。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乱丢烟蒂、火柴梗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958" b="1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违章使用明火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私拉乱接电线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375" b="2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在校园内使用蜡烛、酒精炉、煤油炉等明火，如使用不当或无人看管，极易引发火灾。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学生宿舍内私拉乱接电线，容易造成电线短路，引发火灾事故。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消防设施不完善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校园内的消防设施可能存在老化、失灵等问题，无法及时扑灭初起火灾。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电气设备故障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校园内的电气设备如不及时维修保养，可能因老化、短路等原因引发火灾。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设备原因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222" b="52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校园内的建筑多以砖木结构为主，建筑密集，一旦发生火灾，火势容易蔓延。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校园内存在大量的可燃物，如纸张、木材、布料等，这些物品容易燃烧，加剧火势。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环境原因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可燃物多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建筑密集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如何预防校园火灾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3" name="Freeform 3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14354" y="2168741"/>
              <a:ext cx="2560637" cy="2546350"/>
            </a:xfrm>
            <a:custGeom>
              <a:rect l="l" t="t" r="r" b="b"/>
              <a:pathLst>
                <a:path w="1613" h="1604">
                  <a:moveTo>
                    <a:pt x="80" y="1604"/>
                  </a:moveTo>
                  <a:lnTo>
                    <a:pt x="0" y="79"/>
                  </a:lnTo>
                  <a:lnTo>
                    <a:pt x="1534" y="0"/>
                  </a:lnTo>
                  <a:lnTo>
                    <a:pt x="1613" y="1530"/>
                  </a:lnTo>
                  <a:lnTo>
                    <a:pt x="80" y="1604"/>
                  </a:lnTo>
                  <a:close/>
                </a:path>
              </a:pathLst>
            </a:custGeom>
            <a:solidFill>
              <a:srgbClr val="0400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2"/>
            <a:srcRect l="16232" r="16232"/>
            <a:stretch>
              <a:fillRect/>
            </a:stretch>
          </p:blipFill>
          <p:spPr>
            <a:xfrm>
              <a:off x="4901338" y="2257609"/>
              <a:ext cx="2386669" cy="2355913"/>
            </a:xfrm>
            <a:prstGeom prst="rect">
              <a:avLst/>
            </a:prstGeom>
            <a:ln w="12668"/>
          </p:spPr>
        </p:pic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定期检查设备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49488" y="1679928"/>
            <a:ext cx="2931336" cy="1654845"/>
            <a:chOff x="749488" y="1679928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49488" y="1679928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对校园内的电器设备、电线、燃气管道等进行定期检查，确保安全无隐患。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82813" y="4230233"/>
            <a:ext cx="2931336" cy="1654845"/>
            <a:chOff x="682813" y="4230233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682813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建立设备检查记录，对检查中发现的问题及时整改。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576784" y="1554515"/>
            <a:ext cx="2931336" cy="1654845"/>
            <a:chOff x="8576784" y="1554515"/>
            <a:chExt cx="2931336" cy="1654845"/>
          </a:xfrm>
        </p:grpSpPr>
        <p:sp>
          <p:nvSpPr>
            <p:cNvPr id="50" name="TextBox 50"/>
            <p:cNvSpPr txBox="1"/>
            <p:nvPr/>
          </p:nvSpPr>
          <p:spPr>
            <a:xfrm>
              <a:off x="8576784" y="155451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对消防设施进行定期维护保养，确保灭火器、消防栓等设备处于良好状态。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643459" y="4161971"/>
            <a:ext cx="2931336" cy="1654845"/>
            <a:chOff x="8643459" y="4161971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8643459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对老旧设备进行及时更换，防止因设备故障引发火灾。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制定应急预案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根据校园实际情况制定火灾应急预案，明确应急组织、报警、疏散、灭火等流程。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定期组织师生进行火灾应急演练，提高应对火灾的协同作战能力。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0" name="TextBox 40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建立应急通讯系统，确保火灾发生时信息畅通，指挥得力。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对预案进行定期评估和修订，确保预案的针对性和实用性。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44" name="Freeform 44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https://d.book118.com/066202122220010050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2024-09-16T08:20:32.972</cp:lastPrinted>
  <dcterms:created xsi:type="dcterms:W3CDTF">2024-09-16T00:20:32Z</dcterms:created>
  <dcterms:modified xsi:type="dcterms:W3CDTF">2024-09-16T00:20:35Z</dcterms:modified>
</cp:coreProperties>
</file>