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018E0E5-6988-48C9-85E5-C8988F7B3C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94326A-1570-4835-98FD-7D53959DF0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DA27ED2-F0CA-458B-921F-C21DBADF53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B1B1CF3-6985-4620-B854-6B710478B6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0AA93E8-24E1-4536-A0C1-F60634BE3C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7360967-63F2-45BC-B60B-4F6F95B80F6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D066A5D-4586-487A-979D-8FF0BBB44E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D210E1-2596-498A-88AE-C8A793D03C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BFFFD7-662A-4A1E-B381-E55C0E4FC3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B44874-E931-47B3-977F-79E246C820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696469-1AA3-4691-B8F3-A5D8FF4387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6204221131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生产资料市场分析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市场概述与发展趋势</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供需状况与竞争格局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价格走势与影响因素剖析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流通渠道、交易方式与效率评价</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风险挑战识别与应对策略</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创新发展机遇挖掘及实施路径</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市场概述与发展趋势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生产资料市场是指为满足社会再生产需要而提供物质生产资料的商品交换场所，包括原材料、设备、工具等。</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生产资料市场具有交易规模大、品种多样、专业性强、价格波动大等特点。</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在市场经济条件下，生产资料市场发挥着资源配置、价格发现、风险分散等重要作用。</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8125" r="8125"/>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17005" r="17005"/>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生产资料市场定义及特点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国内外市场发展现状对比</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国内生产资料市场规模庞大，但存在结构性问题，如产能过剩、供需失衡等。</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国际生产资料市场则更加开放和多元化，竞争激烈，价格波动较大。</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国内外市场在交易规则、监管体系、信息透明度等方面存在差异，需要加强交流和合作。</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3242405" y="4895659"/>
            <a:ext cx="352711" cy="269463"/>
            <a:chOff x="3242405" y="4895659"/>
            <a:chExt cx="352711" cy="269463"/>
          </a:xfrm>
        </p:grpSpPr>
        <p:sp>
          <p:nvSpPr>
            <p:cNvPr id="8" name="Freeform 8"/>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098006" y="2107787"/>
            <a:ext cx="630365" cy="630269"/>
            <a:chOff x="3098006" y="2107787"/>
            <a:chExt cx="630365" cy="630269"/>
          </a:xfrm>
        </p:grpSpPr>
        <p:sp>
          <p:nvSpPr>
            <p:cNvPr id="11" name="AutoShape 11"/>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3842099" y="3569779"/>
            <a:ext cx="313754" cy="313849"/>
            <a:chOff x="3842099" y="3569779"/>
            <a:chExt cx="313754" cy="313849"/>
          </a:xfrm>
        </p:grpSpPr>
        <p:sp>
          <p:nvSpPr>
            <p:cNvPr id="15" name="Freeform 15"/>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Freeform 18"/>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2" name="Freeform 22"/>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6" name="Freeform 26"/>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0" name="Freeform 30"/>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国家政策法规对生产资料市场具有重要影响，如产业政策、环保政策、贸易政策等。</a:t>
            </a:r>
            <a:endParaRPr lang="en-US" sz="1100"/>
          </a:p>
        </p:txBody>
      </p:sp>
      <p:sp>
        <p:nvSpPr>
          <p:cNvPr id="32" name="AutoShape 32"/>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政策法规的调整和变化会对市场供需关系、价格波动、竞争格局等产生深远影响。</a:t>
            </a:r>
            <a:endParaRPr lang="en-US" sz="1100"/>
          </a:p>
        </p:txBody>
      </p:sp>
      <p:sp>
        <p:nvSpPr>
          <p:cNvPr id="33" name="AutoShape 33"/>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企业需要密切关注政策法规的动态变化，及时调整经营策略，以应对市场风险。</a:t>
            </a:r>
            <a:endParaRPr lang="en-US" sz="1100"/>
          </a:p>
        </p:txBody>
      </p:sp>
      <p:grpSp>
        <p:nvGrpSpPr>
          <p:cNvPr id="34" name="Group 34"/>
          <p:cNvGrpSpPr/>
          <p:nvPr/>
        </p:nvGrpSpPr>
        <p:grpSpPr>
          <a:xfrm>
            <a:off x="454963" y="93878"/>
            <a:ext cx="10641129" cy="914400"/>
            <a:chOff x="454963" y="93878"/>
            <a:chExt cx="10641129" cy="914400"/>
          </a:xfrm>
        </p:grpSpPr>
        <p:sp>
          <p:nvSpPr>
            <p:cNvPr id="35" name="AutoShape 3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行业政策法规影响分析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未来生产资料市场将朝着更加开放、多元化、专业化的方向发展。</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新技术、新业态、新模式的不断涌现将为市场带来新的发展机遇和挑战。</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企业需要积极创新，提高核心竞争力，以适应市场变化和客户需求。同时，还需要加强风险管理，防范市场风险对企业经营的影响。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供需状况与竞争格局</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包括矿石、能源、化工原料等，分析其产量、储量、进口依存度等。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原材料供应</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48" r="1674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中间品供应</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最终产品供应</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如零部件、半成品等，评估其生产能力、质量水平及供应链稳定性。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针对不同行业和产品，分析其产能、产量及市场占有率等。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生产资料供应情况分析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分析各行业对生产资料的需求比例，如建筑、制造、能源等。</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21875" r="21875"/>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行业需求结构</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针对不同行业，分析其需求周期性、季节性、价格敏感性等。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需求特点分析</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预测下游行业的发展前景，以及对生产资料需求的影响。</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下游行业发展趋势</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需求端行业结构及需求特点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比较生产资料供应和需求之间的差距，评估市场紧缺程度。</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供需缺口分析</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基于供需状况，预测生产资料价格的短期和长期走势。</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价格走势预测</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针对供需失衡问题，提出相应的政策调控建议。</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调控政策建议</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供需平衡状况评估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0000" r="20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厂商竞争策略分析</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分析主要厂商的竞争策略，如价格竞争、产品差异化、营销策略等。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市场竞争格局</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分析生产资料市场的竞争程度，如市场份额分布、竞争格局演变等。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主要厂商介绍</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介绍市场上的主要生产商、供应商，包括其产能、产品特点、市场地位等。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竞争格局与主要厂商介绍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价格走势与影响因素剖析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06" r="270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包括拉斯贝尔指数、派许指数、费雪指数等，用于反映生产资料价格水平的变化趋势和幅度。</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为政府、企业及投资者提供决策依据，有助于了解市场供需状况，把握市场动态。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价格指数编制方法及意义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价格指数的意义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价格指数编制方法</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如钢铁、煤炭、有色金属、化工原料等，分析各品种价格涨跌原因。</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主要生产资料价格变动情况</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周期性波动、季节性变化、区域性差异等，总结价格变动规律。</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价格走势特点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近期价格走势回顾</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167" r="291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7920" r="1792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供求关系</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成本因素</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宏观经济政策</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国际市场联动</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影响价格变动因素分析</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市场需求变化、产能利用率、库存水平等对价格的影响。</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货币政策、财政政策、产业政策等对生产资料市场的影响。</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原材料、能源、劳动力等成本上升对生产资料价格的影响。</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国际大宗商品价格波动对国内生产资料市场的影响。</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https://d.book118.com/066204221131010045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2024-09-14T08:10:13.795</cp:lastPrinted>
  <dcterms:created xsi:type="dcterms:W3CDTF">2024-09-14T00:10:13Z</dcterms:created>
  <dcterms:modified xsi:type="dcterms:W3CDTF">2024-09-14T00:10:15Z</dcterms:modified>
</cp:coreProperties>
</file>