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1853A-6BDA-4F99-9933-5230998E0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11BBA-38F5-4BC2-9B5B-95B816387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CC5E5-3F75-45AD-A043-DB6A14D83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3B8E3-2CDB-4FF2-B682-B7C7037D6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24671C-A1E1-4F4F-9096-796F5E8B5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820F88-EF1E-463D-A755-1EB3BCD95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BB07E6-82FE-47B4-9BB8-67C1A1032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63EFF-1F24-475E-8F9D-6354129DE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0169E-15C2-4671-9E5A-BCDC26019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3A09D-47A1-4740-93E0-3F4A26658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1006D-A157-4F96-9D08-B3DEAE757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0512314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《动态时间轴》ppt课件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时间轴的基本概念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动态时间轴的原理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动态时间轴的应用场景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动态时间轴的制作技巧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动态时间轴的优缺点分析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动态时间轴的发展趋势和展望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时间轴的基本概念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时间轴的定义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时间轴可以用来表示历史事件、个人经历、项目进度等不同领域的时间序列。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时间轴是表示时间顺序和事件发展的线性图表，通常以水平线表示时间，并标注重要事件和时间节点。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根据时间轴的表现形式，可分为静态时间轴和动态时间轴。静态时间轴通常只展示某一特定时间点的事件，而动态时间轴则可以展示时间的推移和事件的连续发展。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根据时间轴所表示的时间范围，可分为微观时间轴和宏观时间轴。微观时间轴关注较短的时间段，如个人经历或短期项目，而宏观时间轴则关注较长的时间段，如历史进程或长期趋势。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时间轴的分类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时间轴的作用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帮助理解和组织信息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时间轴可以清晰地呈现事件之间的先后关系和因果关系，有助于人们更好地理解和组织信息。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辅助记忆和回忆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通过时间轴，人们可以更容易地回忆起特定时间节点发生的事件，提高记忆效果。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支持决策和规划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时间轴可以用来规划未来行动和决策，帮助人们更好地预测未来趋势和制定计划。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动态时间轴的原理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动态时间轴的概念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动态时间轴是一种展示时间流逝和事件发展的可视化工具，通过时间轴上的标记和事件描述，能够清晰地展示历史进程、事物发展脉络等信息。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时间轴通常以水平线条表示，根据时间顺序在轴上标出重要事件、数据或进度等，并可以随着时间推移动态展示相关内容的变化。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使用图形、动画等多媒体手段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动态时间轴可以通过图形、动画、视频等多种多媒体手段实现，以更加生动、直观的方式展示时间流逝和事件发展。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动态时间轴可以设计成交互式形式，允许用户通过点击、拖拽等方式与时间轴进行交互，获取更多相关信息或进行时间轴上的内容调整。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动态时间轴的实现方式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动态时间轴通过图形、动画等多媒体手段展示时间流逝和事件发展，具有很强的视觉冲击力和表现力，能够吸引观众的注意力并加深理解。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可视化效果好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动态时间轴可以包含大量信息，通过简洁明了的标记和事件描述，使观众能够快速理解历史进程或事物发展脉络。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信息量大且易于理解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交互式动态时间轴允许观众与时间轴进行互动，自主探索和了解相关信息，提高了观众的参与度和学习效果。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动态时间轴的特点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动态时间轴的应用场景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动态时间轴能够清晰地展示历史事件的先后顺序和相互关联，帮助观众更好地理解历史发展脉络。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历史事件的展示中，动态时间轴可以用来呈现一系列重要事件的发展过程，从背景到起因，再到经过和结果。通过时间轴上的关键节点和标注，观众可以清晰地看到各个事件之间的因果关系和相互影响，从而形成更加完整和准确的历史认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历史事件的展示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https://d.book118.com/066205123144010042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2024-09-10T04:16:54.305</cp:lastPrinted>
  <dcterms:created xsi:type="dcterms:W3CDTF">2024-09-09T20:16:54Z</dcterms:created>
  <dcterms:modified xsi:type="dcterms:W3CDTF">2024-09-09T20:16:56Z</dcterms:modified>
</cp:coreProperties>
</file>