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4667E-D6D6-4B72-A0DB-6F58973EC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0AF88-834C-4B05-ABCD-A2C8CBA8D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F0F1E-F784-44B7-A764-6715C956F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08C6B-811F-4A8A-9979-36725C048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BCC29-E651-4509-A835-90C2B79CC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D712CD-45AD-4158-A824-1DF0B20FB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277AE-3082-44EF-B0CB-2172D0C3C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46DEF-412F-450E-919B-75B73105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B61AA-992F-4E54-9328-3F3CBBA47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8E49D-BFA6-430F-B149-E9729B950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EB1B3-36DA-4DD1-A88E-7164A8F03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05142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人机工程学作业课件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人体测量与数据应用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人机界面设计原理与实践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工作场所环境优化策略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座椅与办公桌设计要素分析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手工具设计原理及实践案例分享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人机工程学是研究人、机器及其工作环境之间相互作用的学科，旨在优化人与机器系统的交互，提高工作效率和人的舒适度。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人机工程学起源于20世纪初的工业生产领域，随着计算机技术的发展，逐渐扩展到办公自动化、交通运输、航空航天等领域。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625" r="17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主要包括人、机器和工作环境三大要素。其中，人是指操作者的生理、心理特征以及行为习惯等；机器是指各种设备、工具、装置和系统等；工作环境是指工作场所的物理环境、社会环境以及组织管理等。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主要包括人机交互设计、工作空间设计、作业分析与评价、人体测量与生物力学应用、人的认知与决策过程研究等。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与人体工程学关系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人体工程学是人机工程学的重要分支，主要研究人体形态、结构、功能及其与机器设备之间的关系，为人机工程学提供人体数据支持和设计依据。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与计算机科学关系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计算机科学是研究计算机系统的结构、算法、设计、应用等方面的科学，人机工程学需要借助计算机科学的技术手段，实现人机交互界面的设计、开发和评价。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与工业设计关系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工业设计是研究产品造型、功能、结构等方面的设计学科，人机工程学需要与工业设计相结合，从人的需求和舒适度出发，设计出符合人体工学和审美要求的产品。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与心理学关系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心理学是研究人的心理现象及其规律的科学，人机工程学需要借鉴心理学的理论和方法，研究人的认知、情感、动机等心理过程对人机交互的影响。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与其他学科关系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人体测量与数据应用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使用测量工具直接对人体部位进行测量，如使用卡尺、测高仪等。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直接测量法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间接测量法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三维扫描法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通过测量与人体部位相关联的其他参数，间接推算出所需数据，如通过测量脚印推算身高。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利用三维扫描仪获取人体表面的三维坐标数据，进而构建人体模型并测量各项参数。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人体测量方法及原理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25" r="83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根据人体尺寸数据设计产品尺寸，以确保产品适用于目标用户群体，提高产品的舒适性和可用性。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产品尺寸设计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在产品的人机界面设计中考虑人体尺寸数据，以优化操作界面布局，提高操作便捷性和用户体验。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根据人体尺寸数据设计工作空间，如座椅高度、桌面高度等，以提供舒适的工作环境。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工作空间设计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人体尺寸数据在产品设计中的应用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96" b="639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由于测量工具精度、使用方法等因素引起的误差。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测量工具误差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由于被测者体态、姿势、呼吸等因素引起的误差。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被测者因素误差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在数据采集、处理和分析过程中可能产生的误差，如数据舍入、统计方法等。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数据处理误差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由于样本选择不当或样本量不足等原因导致的误差。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样本代表性误差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人体测量数据误差分析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人机界面设计原理与实践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用户为中心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人机界面设计原则与方法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940" r="239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202" r="1120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088" r="1008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8421" b="842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界面设计应以用户的需求和习惯为出发点，确保用户能够轻松而愉快地使用产品或服务。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保持界面风格、操作方式等的一致性，有助于用户快速熟悉和掌握操作方法。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去除不必要的复杂元素，使界面更加简洁、清晰，便于用户理解和操作。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对于用户的操作，系统应及时给予反馈，以便用户了解操作结果和下一步操作建议。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屏幕尺寸与分辨率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图标与符号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视觉显示终端设计要点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根据用户需求和使用场景选择合适的屏幕尺寸和分辨率，确保信息的清晰度和可读性。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使用简洁明了的图标和符号，便于用户快速理解和识别功能或操作。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合理运用色彩搭配，突出重要信息，提高用户的视觉体验。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注意文字的字体、大小、行距等排版要素，确保文字信息的易读性和美观度。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10" r="1211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通过声音提示、语音交互等方式，为用户提供更加丰富的听觉体验，同时增加操作的便捷性。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听觉交互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利用振动、触感反馈等技术，为用户提供更加直观的触觉体验，增强操作的沉浸感和真实感。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触觉交互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结合听觉、触觉等多种交互方式，打造多模态交互体验，提高用户的使用体验和满意度。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多模态交互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在交互设计中融入情感化元素，如语音语调、触感反馈等，让用户在使用过程中感受到更加人性化的关怀和温暖。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情感化设计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听觉、触觉等交互方式探讨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工作场所环境优化策略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https://d.book118.com/066205142111010045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2024-09-14T04:23:26.678</cp:lastPrinted>
  <dcterms:created xsi:type="dcterms:W3CDTF">2024-09-13T20:23:26Z</dcterms:created>
  <dcterms:modified xsi:type="dcterms:W3CDTF">2024-09-13T20:23:28Z</dcterms:modified>
</cp:coreProperties>
</file>