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7A80AC-797E-4D5F-B2D7-CB45AE721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866E5E-BD8C-422F-9F89-5001A77B5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C77784-9EE4-4957-A0B7-919B49299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E043CF-58BC-4DE0-95F1-242265FD4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A3F889-C6F1-415F-97D0-5F0691677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6F5816-1F73-499E-A759-B076E9F5D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C6B3D8-72FE-4237-947A-1B313E1562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87ED54-7744-470D-A53E-3CA93BBFD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4BA0B8-3DED-4537-9496-816BB4E3F5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D16FD6-C221-4242-B250-FB0A03931C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7E4492-65B5-4CC4-9D55-191F809A43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210013130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991402" y="4064670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975535" y="4665287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41326" y="1791812"/>
            <a:ext cx="7509349" cy="1976018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第五代营销价值导向战略营销的体系与方法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43585" y="2586597"/>
            <a:ext cx="1297305" cy="17392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>
                <a:solidFill>
                  <a:srgbClr val="FDFCF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87622" y="2346885"/>
            <a:ext cx="792480" cy="2405928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3924">
                <a:solidFill>
                  <a:srgbClr val="FDFCFC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26105" y="1525786"/>
            <a:ext cx="6219401" cy="40481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第五代营销战略体系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第五代营销方法论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数字化技术在第五代营销中的应用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数字化营销趋势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数字化技术的发展为营销带来了新的机遇和挑战，企业需要适应并利用这一趋势。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全球化市场竞争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企业面临国内外市场的激烈竞争，需要不断提升营销战略水平。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消费者需求日益多样化、个性化，要求企业更加精准地满足其需求。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以顾客价值为中心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第五代营销强调以顾客价值为导向，将顾客需求作为企业营销活动的出发点和落脚点。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整合营销传播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通过整合各种营销传播手段，实现与顾客的全方位、互动式沟通。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关系营销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注重建立和维护与顾客、合作伙伴等利益相关者的长期良好关系。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第五代营销概述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提升顾客满意度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以顾客价值为导向的营销有助于更好地满足顾客需求，提升顾客满意度和忠诚度。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通过精准地满足消费者需求，企业可以在激烈的市场竞争中脱颖而出。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实现可持续发展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关注顾客价值、社会价值和环境价值，有助于企业实现可持续发展。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营销价值导向的重要性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第五代营销战略体系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995" r="1999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根据消费者需求、购买行为、地理位置等多维度进行市场划分，识别不同细分市场的特征和潜力。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评估各细分市场的吸引力，选择与企业资源和能力相匹配、具有发展潜力的目标市场。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目标市场选择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深入了解目标消费者的需求、偏好、价值观等，为产品定位和营销策略提供有力支持。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消费者洞察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市场细分与目标市场选择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623" r="1362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产品定位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明确产品在目标市场中的竞争地位和卖点，满足消费者的核心需求和期望。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差异化策略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通过产品创新、品质提升、服务优化等手段，打造独特的产品特色和竞争优势。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品牌建设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塑造独特的品牌形象和品牌价值，提升品牌知名度和美誉度。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产品定位与差异化策略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线上线下全渠道布局，拓展销售渠道，提高产品覆盖面和市场占有率。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渠道拓展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整合各种营销资源和手段，如广告、公关、促销、内容营销等，实现营销效果最大化。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整合营销传播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利用大数据、人工智能等数字技术，实现精准营销和个性化推广。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数字营销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渠道拓展与整合营销传播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建立完善的客户关系管理系统，收集和分析客户数据，了解客户需求和行为。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客户价值提升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深入挖掘客户价值，提供个性化的产品和服务，实现客户价值的最大化。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客户维护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通过优质的售后服务、客户关怀等手段，提高客户满意度和忠诚度。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客户关系管理与维护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第五代营销方法论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消费者行为模式研究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分析消费者的购买决策过程、信息搜索行为、购买渠道选择等，揭示消费者行为背后的规律。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消费者细分与定位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根据消费者的不同特征和行为，将市场细分为不同的子市场，并选择目标市场进行精准定位。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深入了解消费者需求与动机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通过市场调研、数据分析等手段，洞察消费者的真实需求、购买动机和消费心理。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4175" r="14175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竞争对手产品与服务分析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深入了解竞争对手的产品特点、服务质量和价格策略等，找出自身的优势和不足。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制定应对策略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根据竞争对手的情况，制定针对性的产品策略、价格策略、促销策略等，提升市场竞争力。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竞争对手识别与评估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通过市场调研、竞争情报等手段，识别主要竞争对手，并评估其竞争实力和市场份额。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竞争对手分析与应对策略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促销手段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运用多种促销手段，如广告、销售促进、公共关系和直接营销等，提升品牌知名度和销售量。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价格与促销的协同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实现价格策略与促销手段的有机结合，提升整体营销效果。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定价策略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根据产品特点、市场需求和竞争状况，制定合理的定价策略，包括成本导向定价、竞争导向定价和顾客导向定价等。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价格策略与促销手段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https://d.book118.com/066210013130010052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2024-09-18T23:44:30.320</cp:lastPrinted>
  <dcterms:created xsi:type="dcterms:W3CDTF">2024-09-18T15:44:30Z</dcterms:created>
  <dcterms:modified xsi:type="dcterms:W3CDTF">2024-09-18T15:44:32Z</dcterms:modified>
</cp:coreProperties>
</file>