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942FD-452F-45D1-BBFF-8F18D695B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4F0D7-6FCD-4281-ABC8-E7F115196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B1999-76DA-455E-A1E9-E7FF9368C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674EE9-1B23-4F5B-9265-7F90F083D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25E62D-D092-4409-8436-5216EC2B3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0F8DB6-F9B8-482F-B77D-A979B18AF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DCE6A6-3F9E-4DB5-A756-7890AF77B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31859B-520E-4A78-909D-35B107478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FEE364-7849-4A5D-92A1-730A2606D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D2E70-C3D5-4A31-BD9A-AD8065F70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2C932-156E-4FA0-9844-F8333B91B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21014300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网络风险防范远离WiFi黑洞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WiFi黑洞现象及危害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网络安全现状及挑战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远离WiFi黑洞的策略与方法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家庭网络安全实践指南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企业级网络安全解决方案探讨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WiFi黑洞现象及危害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潜在危害大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一旦用户连接到恶意WiFi，攻击者可以截获用户的网络流量，窃取敏感信息如密码、信用卡号等。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WiFi黑洞指的是一种网络安全现象，其中攻击者通过设置恶意的WiFi热点，诱骗用户连接，进而窃取用户的个人信息或实施其他网络攻击。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难以辨别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恶意的WiFi热点往往伪装成正常的、公共的WiFi，使用户难以区分。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广泛存在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在公共场所如咖啡馆、机场、酒店等，恶意WiFi热点尤为常见。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WiFi黑洞定义与特点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某用户在咖啡馆连接了一个名为“Free WiFi”的热点，随后发现其银行账户出现异常交易，经查证，该WiFi热点为恶意设置，用于窃取用户的银行信息。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一家企业的高级管理人员在出差期间连接了酒店提供的“Guest WiFi”，不久后公司遭受了针对性的网络攻击，原因是该WiFi被攻击者利用，对企业内部网络进行了渗透。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875" r="14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662" r="2666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连接恶意WiFi可能导致个人身份信息、银行账户、密码等敏感信息泄露。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个人隐私泄露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攻击者利用窃取的信息进行盗刷、诈骗等，给用户带来直接经济损失。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财务损失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对于企业而言，员工连接恶意WiFi可能导致企业内部的机密文件、客户数据等泄露，进而造成重大损失。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企业数据安全风险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恶意WiFi还可能被用作网络攻击的跳板，对企业的网络基础设施进行攻击，导致业务中断或数据泄露。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网络攻击跳板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对个人和企业的影响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网络安全现状及挑战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754" b="147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303" b="93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当前网络安全形势分析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网络攻击事件频发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随着互联网的普及，网络攻击事件不断增多，包括黑客攻击、恶意软件、钓鱼网站等，给用户和企业带来了巨大的经济损失和安全隐患。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数据泄露风险加剧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个人信息泄露事件层出不穷，涉及金融、医疗、教育等各个领域，严重威胁个人隐私和财产安全。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新型网络威胁不断涌现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随着技术的发展，新型网络威胁如勒索软件、挖矿病毒等不断涌现，给网络安全带来新的挑战。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333" r="12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公共WiFi存在安全隐患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公共WiFi如咖啡馆、机场等提供的免费WiFi存在安全隐患，黑客可以通过这些网络窃取用户的个人信息和隐私。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WiFi信号易被截获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由于WiFi信号是无线传输的，容易被黑客截获并窃取用户的个人信息和隐私。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WiFi密码易被破解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一些用户设置的WiFi密码过于简单或者使用了默认密码，容易被黑客破解并入侵网络。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WiFi网络安全隐患剖析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随着网络技术的不断发展，黑客的攻击手段也在不断升级，给网络安全防护带来了新的技术挑战。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690" r="769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技术挑战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网络安全管理涉及到多个部门和多个环节，需要各部门之间密切协作，建立完善的网络安全管理体系。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管理挑战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5083" b="5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网络安全法律法规尚不完善，存在一些漏洞和空白，给网络安全治理带来了一定的法律挑战。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法律挑战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挑战与困境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远离WiFi黑洞的策略与方法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使用安全加密方式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在连接WiFi时，选择使用WPA2等安全加密方式，避免使用不安全的加密方式。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关闭文件共享功能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在连接公共WiFi时，关闭电脑或手机中的文件共享功能，防止他人非法访问个人文件。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不随意连接未知WiFi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对于来路不明的WiFi热点，应保持警惕，不轻易连接，以防个人信息泄露。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0197" r="10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增强个人防范意识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企业应部署功能强大的防火墙，以阻止未经授权的访问和数据泄露。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部署企业级防火墙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6792" r="2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定期安全审计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917" r="9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员工安全意识培训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760" r="376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定期对网络进行安全审计，检查潜在的安全风险并及时处理。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加强员工的安全意识培训，提高员工对网络安全的认识和防范能力。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企业级安全防护措施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https://d.book118.com/066210143005010045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2024-09-13T16:47:17.062</cp:lastPrinted>
  <dcterms:created xsi:type="dcterms:W3CDTF">2024-09-13T08:47:17Z</dcterms:created>
  <dcterms:modified xsi:type="dcterms:W3CDTF">2024-09-13T08:47:19Z</dcterms:modified>
</cp:coreProperties>
</file>