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30346-2827-42A7-8000-9BF1EA26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E4DB0-1662-4AF9-8A83-45FB45E8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446B7-0740-4E64-8A25-F0BA98F3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A3ECC-6C23-4496-B6FF-E84D1A2F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8A087-D225-4711-9047-60AC5D1F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A87B1-C0E5-4E40-82D5-E985A1AA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9F370-3DAE-4A9D-88CD-127284A1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99ADF-DF84-4F4E-9F4C-F9B54A6C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1C904-9105-4600-885E-29CFA3DF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9440F-5EFB-4474-8974-C71AB266F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6A3E7-1150-4099-9C86-58B4CF660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102505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卷烟经济运行情况分析报告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卷烟经济运行情况分析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卷烟市场竞争格局分析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卷烟行业面临的挑战和机遇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本报告旨在分析卷烟行业的经济运行情况，包括市场规模、竞争格局、消费者需求等方面的变化，为相关企业和政策制定者提供决策依据。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随着人们生活水平的提高和消费观念的转变，卷烟行业面临着日益严峻的挑战和机遇。同时，政府对烟草控制的力度不断加大，对卷烟行业的发展提出了更高的要求。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本报告主要分析了国内卷烟市场的经济运行情况，未涉及国际市场。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由于数据来源和时间限制，本报告未能涵盖所有卷烟品牌和细分市场，分析结果可能存在一定局限性。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全球卷烟市场竞争格局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全球卷烟市场主要由几家大型烟草公司主导，市场竞争激烈。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全球卷烟市场规模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根据统计数据，全球卷烟市场规模不断扩大，主要受发展中国家消费增长和发达国家消费稳定的影响。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全球卷烟消费量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全球卷烟消费量呈现波动趋势，受经济、社会、文化等多因素影响。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全球卷烟行业概况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中国是全球最大的卷烟市场之一，市场规模不断扩大。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中国卷烟市场规模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中国卷烟消费量一直保持稳定增长，但近年来增速有所放缓。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中国卷烟消费量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中国卷烟市场由几家大型烟草公司主导，市场竞争激烈。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中国卷烟市场竞争格局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中国卷烟行业概况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随着人们健康意识的提高，低焦油、低烟气、低毒性的新型卷烟产品将逐渐受到消费者的青睐。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健康意识提高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电子烟的兴起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电子烟作为一种新型烟草制品，近年来在全球范围内迅速兴起，对传统卷烟市场造成一定冲击。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随着全球化进程的加速，卷烟市场的国际化趋势越来越明显，跨国烟草公司将在全球范围内展开竞争。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随着科技的不断发展，卷烟行业将不断涌现出新的技术和产品，推动行业持续创新发展。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卷烟经济运行情况分析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卷烟产量分析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近年来，我国卷烟产量呈现稳步增长态势。随着烟草行业的结构调整和技术升级，卷烟产量逐年增加，满足了国内外市场的需求。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卷烟销量分析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卷烟销量同样呈现增长趋势。然而，随着人们健康意识的提高和控烟政策的实施，销量增速有所放缓。未来，卷烟行业需加强产品创新和品牌建设，以应对市场变化。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卷烟产销情况分析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卷烟市场价格分析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市场价格走势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卷烟市场价格受多种因素影响，包括生产成本、供需关系、品牌竞争等。近年来，卷烟价格上涨趋势明显，尤其是一些高端品牌和特色产品。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价格波动原因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卷烟价格波动的主要原因包括原材料成本上升、税费政策调整、市场竞争格局变化等。了解这些因素有助于企业制定合理的定价策略，提高市场竞争力。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https://d.book118.com/066211025051010044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2024-09-12T14:57:49.412</cp:lastPrinted>
  <dcterms:created xsi:type="dcterms:W3CDTF">2024-09-12T06:57:49Z</dcterms:created>
  <dcterms:modified xsi:type="dcterms:W3CDTF">2024-09-12T06:57:51Z</dcterms:modified>
</cp:coreProperties>
</file>