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555DDC-585D-4B45-B321-763164D2F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C0C23C-62DE-4D59-AB08-50895C7CB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592CE-8883-400C-9EB2-858BCB065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0F6161-17F7-4A99-B408-E8BA0D5BB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8CC836-740C-4B42-865A-362A28D6D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F045FD-E9D7-40AF-BB4D-F846B7B24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BFF344-11C3-4125-8865-003871CD9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D3F4FB-16A6-426D-BA28-CCFF35074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CE9789-B33A-40F1-B1AC-CF0BB382C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CAC48-DA62-44E6-923A-52C0E571D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F29F2-2A47-4375-8F60-7ED49998F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110512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专科指标分析与实践\n## 1.护理专科指标的基本概念与重要性\n### 1.1护理专科指标的定义与分类\n### 1.2护理专科指标在护理管理中的作用\n### 1.3护理专科指标与患者护理质量的关系\n## 2.护理专科指标的建立与完善\n### 2.1护理专科指标的建立原则与方法\n### 2.2护理专科指标的选择与设定\n### 2.3护理专科指标的监测与调整\n## 3.护理专科指标的应用与实践\n### 3.1护理专科指标在护理质量评价中的应用\n### 3.2护理专科指标在护理持续改进中的应用\n### 3.3护理专科指标在护理绩效管理中的应用\n## 4.护理专科指标的实践案例分析\n### 4.1护理专科指标在某个护理单元的应用实践\n### 4.2护理专科指标在某种疾病护理中的应用实践\n### 4.3护理专科指标在不同医疗机构中的应用比较\n## 5.护理专科指标的未来发展趋势与挑战\n### 5.1护理专科指标的发展趋势与机遇\n### 5.2护理专科指标面临的挑战与对策\n### 5.3护理专科指标在未来的发展前景与展望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7200"/>
              <a:t>护理专科指标分析与实践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护理专科指标的基本概念与重要性</a:t>
            </a:r>
            <a:endParaRPr/>
          </a:p>
        </p:txBody>
      </p:sp>
      <p:sp>
        <p:nvSpPr>
          <p:cNvPr id="6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7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8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8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护理专科指标是指针对护理专业领域的特定问题，用于衡量护理服务质量和患者护理效果的一组量化指标。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特定问题：如护理质量、护理安全、护理满意度等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衡量护理服务质量：如护理技术水平、护理服务态度等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衡量患者护理效果：如患者病情恢复、生活质量等</a:t>
                </a:r>
                <a:endParaRPr/>
              </a:p>
            </p:txBody>
          </p:sp>
        </p:grpSp>
        <p:grpSp>
          <p:nvGrpSpPr>
            <p:cNvPr id="8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8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护理专科指标可以分为过程指标和结果指标两大类。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过程指标：关注护理服务的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，如护理操作规范、护理巡视频率等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结果指标：关注护理服务的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，如患者并发症发生率、患者满意度等</a:t>
                </a:r>
                <a:endParaRPr/>
              </a:p>
            </p:txBody>
          </p:sp>
        </p:grpSp>
      </p:grpSp>
      <p:sp>
        <p:nvSpPr>
          <p:cNvPr id="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护理专科指标的定义与分类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8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8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护理专科指标有助于提高护理服务质量，通过设定合理的指标，引导护理人员关注护理服务的关键环节，提高护理服务的质量。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提高护理技术水平：通过设定护理操作规范的指标，督促护理人员提高操作技能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提高护理服务态度：通过设定护理服务态度的指标，引导护理人员关注患者需求，提高患者满意度</a:t>
                </a:r>
                <a:endParaRPr/>
              </a:p>
            </p:txBody>
          </p:sp>
        </p:grpSp>
        <p:grpSp>
          <p:nvGrpSpPr>
            <p:cNvPr id="9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护理专科指标有助于实现护理持续改进，通过监测和分析护理专科指标，发现护理服务中的问题和不足，制定改进措施，实现护理服务的持续改进。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发现护理服务中的问题：通过监测护理专科指标，发现护理服务中的问题和不足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制定改进措施：针对护理服务中的问题和不足，制定改进措施，提高护理服务质量</a:t>
                </a:r>
                <a:endParaRPr/>
              </a:p>
            </p:txBody>
          </p:sp>
        </p:grpSp>
      </p:grpSp>
      <p:sp>
        <p:nvSpPr>
          <p:cNvPr id="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护理专科指标在护理管理中的作用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9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9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9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护理专科指标是衡量患者护理质量的重要依据，通过护理专科指标的评价，可以客观地了解患者护理服务的质量和效果。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客观评价护理服务质量：通过设定护理专科指标，客观地评价护理服务质量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了解患者护理效果：通过监测护理专科指标，了解患者护理服务的效果</a:t>
                </a:r>
                <a:endParaRPr/>
              </a:p>
            </p:txBody>
          </p:sp>
        </p:grpSp>
        <p:grpSp>
          <p:nvGrpSpPr>
            <p:cNvPr id="10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护理专科指标有助于实现患者护理质量的持续改进，通过关注护理专科指标的变化，发现患者护理服务中的问题和不足，制定改进措施，实现患者护理质量的持续改进。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发现患者护理服务中的问题：通过监测护理专科指标，发现患者护理服务中的问题和不足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实现患者护理质量的持续改进：针对患者护理服务中的问题和不足，制定改进措施，提高患者护理质量</a:t>
                </a:r>
                <a:endParaRPr/>
              </a:p>
            </p:txBody>
          </p:sp>
        </p:grpSp>
      </p:grpSp>
      <p:sp>
        <p:nvSpPr>
          <p:cNvPr id="1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护理专科指标与患者护理质量的关系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护理专科指标的建立与完善</a:t>
            </a:r>
            <a:endParaRPr/>
          </a:p>
        </p:txBody>
      </p:sp>
      <p:sp>
        <p:nvSpPr>
          <p:cNvPr id="10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护理专科指标的建立应遵循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科学性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实用性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可比性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可测量性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等原则。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科学性：指标的建立应基于科学的理论和实证，能够客观地反映护理服务质量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实用性：指标的建立应紧密结合护理工作的实际，具有实际操作性和指导意义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可比性：指标的建立应具有可比性，便于不同医疗机构之间进行护理服务质量的比较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可测量性：指标的建立应具有可测量性，便于对护理服务质量进行定量分析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护理专科指标的建立方法包括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文献回顾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专家咨询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实证调查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文献回顾：通过查阅相关文献，了解护理专科指标的研究现状和发展趋势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专家咨询：通过咨询护理专家，收集护理专科指标的建立意见和建议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实证调查：通过实证调查，收集护理专科指标的相关数据，为指标的建立提供依据</a:t>
            </a:r>
            <a:endParaRPr/>
          </a:p>
        </p:txBody>
      </p:sp>
      <p:sp>
        <p:nvSpPr>
          <p:cNvPr id="1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护理专科指标的建立原则与方法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护理专科指标的选择应结合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医疗机构的特点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护理专业领域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患者需求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等因素。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医疗机构的特点：考虑医疗机构的规模、类型等因素，选择适合医疗机构的护理专科指标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护理专业领域：考虑护理专业的特点和发展趋势，选择具有代表性的护理专科指标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患者需求：考虑患者的需求和期望，选择关注患者体验和结果的护理专科指标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护理专科指标的设定应包括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指标名称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指标定义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指标类型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指标目标值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等内容。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指标名称：简洁明了地反映护理专科指标的主题和内容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指标定义：明确护理专科指标的内涵和外延，便于理解和操作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指标类型：确定护理专科指标的类型，如过程指标或结果指标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指标目标值：设定护理专科指标的目标值，为护理服务质量的评价和改进提供依据</a:t>
            </a:r>
            <a:endParaRPr/>
          </a:p>
        </p:txBody>
      </p:sp>
      <p:sp>
        <p:nvSpPr>
          <p:cNvPr id="1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护理专科指标的选择与设定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5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护理专科指标的监测应采用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定期监测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实时监测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数据分析和反馈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等方式。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定期监测：设定监测周期，定期收集和分析护理专科指标的数据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实时监测：对关键护理环节进行实时监测，及时发现护理服务中的问题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数据分析和反馈：对监测到的护理专科指标数据进行分析和反馈，为护理持续改进提供依据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护理专科指标的调整应根据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监测结果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患者需求变化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护理专业发展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等因素进行。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监测结果：根据护理专科指标的监测结果，发现护理服务中的问题和不足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患者需求变化：关注患者需求的变化，调整护理专科指标，以满足患者的需求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护理专业发展：关注护理专业的发展趋势，调整护理专科指标，以适应护理专业的发展</a:t>
            </a:r>
            <a:endParaRPr/>
          </a:p>
        </p:txBody>
      </p:sp>
      <p:sp>
        <p:nvSpPr>
          <p:cNvPr id="1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护理专科指标的监测与调整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护理专科指标的应用与实践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护理专科指标是评价护理服务质量的重要依据，通过护理专科指标的评价，可以客观地了解护理服务的质量和效果。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评价护理服务质量：通过设定护理专科指标，评价护理服务质量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了解护理服务效果：通过监测护理专科指标，了解护理服务的效果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护理专科指标有助于实现护理质量评价的客观化和标准化，提高护理质量评价的准确性和可比性。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客观化：通过设定具体的护理专科指标，使护理质量评价更加客观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标准化：通过设定统一的护理专科指标，使护理质量评价更加标准化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护理专科指标在护理质量评价中的应用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https://d.book118.com/066211051222010051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护理专科指标分析与实践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2024-09-17T21:08:28.682</cp:lastPrinted>
  <dcterms:created xsi:type="dcterms:W3CDTF">2024-09-17T13:08:28Z</dcterms:created>
  <dcterms:modified xsi:type="dcterms:W3CDTF">2024-09-17T13:08:30Z</dcterms:modified>
</cp:coreProperties>
</file>