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B4A32-2EE0-4DB8-BD80-18888B564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443A4-0AD0-4E73-A263-E79005E36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955C1-73E4-4AFC-A1AE-35A14C334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C5FC8-41BD-444B-ADF4-BDC1ECCA2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67CC68-BB43-4481-B2B9-ED1DBB57A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417C10-3CA4-4FAE-B6FE-26760F843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098037-D719-4DCD-8BA8-0EC6A2323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37CCC-7BFE-4E95-965E-6A3BB37F5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F3CFF-9458-414C-8B62-2718C8CCB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01444-5B49-42F8-96D7-31635D360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E2D8D-B56B-4F3D-9168-0F154DB00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12055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高三数学函数的连续性与导数的概念_课件a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函数连续性的定义与性质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导数的概念与计算方法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导数在研究函数中的应用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函数连续性与导数在实际问题中的应用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习题与解析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函数连续性的定义与性质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函数连续性的定义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函数在某一点连续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如果函数在某一点的极限值等于该点的函数值，则函数在该点连续。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函数在区间上连续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如果函数在区间内的每一点都连续，则函数在该区间上连续。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函数连续性的性质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连续函数的和、差、积、商（分母不为零）仍为连续函数。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连续函数的复合函数仍为连续函数。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连续函数的反函数仍为连续函数（反函数的定义域和值域需满足条件）。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函数连续性的判定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判断函数在某一点是否连续，可以通过计算该点的极限值并与该点的函数值进行比较。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判断函数在区间上是否连续，可以通过检查区间内每一点的连续性来判断。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导数的概念与计算方法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导数描述了函数在某一点处的切线斜率，是函数值随自变量变化的瞬时速度。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导数定义为函数在某一点处的切线斜率，表示函数在该点的变化率。对于可导函数f(x)，其在点x0处的导数f'(x0)表示函数值y随自变量x变化的瞬时速度。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导数的计算方法包括基本初等函数的导数公式、复合函数的导数法则和链式法则等。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基本初等函数的导数公式是导数计算的基础，包括常数函数、幂函数、指数函数、三角函数和反三角函数的导数。复合函数的导数法则指出，对于复合函数f[g(x)]，其导数为f'[g(x)] * g'(x)。链式法则则适用于更一般的复合函数，其导数为{f'[g(x)]} * {g'(x)}。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导数的几何意义是切线斜率，表示函数图像在某一点的切线斜率。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对于可导函数f(x)，其在点x0处的导数f'(x0)表示函数图像在点(x0, f(x0))处的切线斜率。因此，导数的几何意义是描述函数图像在某一点的切线斜率，反映了函数在该点的变化趋势。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导数的几何意义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导数在研究函数中的应用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https://d.book118.com/066212055132010045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2024-09-14T08:42:22.949</cp:lastPrinted>
  <dcterms:created xsi:type="dcterms:W3CDTF">2024-09-14T00:42:22Z</dcterms:created>
  <dcterms:modified xsi:type="dcterms:W3CDTF">2024-09-14T00:42:25Z</dcterms:modified>
</cp:coreProperties>
</file>