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F7692-9B62-48C2-BE88-F7F211434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441CE-E3BC-4B45-8797-7F3A5883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BD6DB-977A-4458-95C8-BD6A2D720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AEED3-EA5C-4DF8-B9E2-B6DFCA7C9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C4B8B-AAEA-45B5-82BE-1970E9F6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F7097-2D4D-49FC-AD80-D81D51991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6692A-8107-4CA2-9FBC-AC3062A30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8BEF2-6C8E-454F-8471-C66318535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04E2F-0536-44AF-A6FB-ABBC98DA8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E64D9-EF6D-4EF8-8254-E1601752E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C0F66-2672-4DE1-9F94-D61B890B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31400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胰岛素基础知识课件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胰岛素与糖尿病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胰岛素的生理作用和药理作用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胰岛素的适应症和禁忌症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胰岛素的注射方法和技巧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胰岛素的管理和自我管理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1921年，加拿大医生班廷和助手贝斯特通过实验发现胰岛素，这一发现为治疗糖尿病带来了革命性的突破。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自1921年胰岛素发现以来，胰岛素经历了多次研究和改进，以更好地满足糖尿病患者的治疗需求。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胰岛素的发现和历史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胰岛素是体内主要的降糖激素，能够促进细胞对葡萄糖的摄取和利用，降低血糖水平。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促进蛋白质合成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促进脂肪合成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胰岛素能够促进蛋白质的合成，抑制蛋白质的分解，有助于维持身体的正常生理功能。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胰岛素能够促进脂肪的合成和储存，同时抑制脂肪的分解，以维持体内的能量平衡。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胰岛素在体内的功能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胰岛素的类型和来源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动物胰岛素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从猪和牛的胰腺中提取而来，是最早用于临床的胰岛素制剂。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人胰岛素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通过基因工程技术生产的人胰岛素，结构和功能与人体自身分泌的胰岛素相似。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胰岛素类似物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通过基因工程技术对人胰岛素进行修饰，以改变其生物活性和作用时间，如速效胰岛素、长效胰岛素等。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胰岛素与糖尿病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糖尿病是一种常见的慢性疾病，以高血糖为主要特征。根据病因不同，糖尿病可分为1型糖尿病、2型糖尿病、妊娠糖尿病和特殊类型糖尿病。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糖尿病是由于胰岛素分泌不足或作用缺陷导致的血糖升高，长期高血糖可引起多系统损害，导致眼、肾、神经、心血管等组织器官的慢性进行性病变。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胰岛素是人体内唯一降血糖的激素，对于糖尿病患者，补充外源性胰岛素是控制高血糖的重要手段。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主要作用是促进细胞对葡萄糖的摄取和利用，降低血糖水平。对于1型糖尿病患者，由于胰岛素分泌不足，需要终身依赖外源性胰岛素治疗。对于2型糖尿病患者，在病程后期，胰岛功能逐渐衰退，也需要补充外源性胰岛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胰岛素在糖尿病中的作用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胰岛素注射的注意事项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胰岛素注射是糖尿病患者日常管理的重要环节，需要注意注射时间、注射部位、注射技巧等方面。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注射时间一般是在餐前15分钟左右，具体时间根据所使用的胰岛素类型而定。注射部位一般选择腹部、大腿外侧、上臂外侧等部位，避免在有硬结、皮下脂肪萎缩等部位注射。注射时应该注意无菌操作，避免感染。同时，注射后应该定期监测血糖，以便调整胰岛素剂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https://d.book118.com/066213140044010040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2024-09-06T14:29:52.313</cp:lastPrinted>
  <dcterms:created xsi:type="dcterms:W3CDTF">2024-09-06T06:29:52Z</dcterms:created>
  <dcterms:modified xsi:type="dcterms:W3CDTF">2024-09-06T06:29:54Z</dcterms:modified>
</cp:coreProperties>
</file>