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A4DCB-F0C7-404F-AB8B-59888A62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B04BB-02D1-44BA-AF5F-4553305E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4CC83-E54B-41DD-9534-558ABF14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BE592-0D2A-4FD0-8E8A-AB68CC20B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01ECA-6DB1-49C9-B394-C880CC842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34F89-0572-4BE5-B86D-F3DB8806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33A64-7D98-4F1A-8C69-022E30193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8D07C-1F0E-47F7-B093-7C25351BD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8A868-BF22-4E20-BD03-609044BD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88D55-FF32-4B33-BF72-15E65A6C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582A5-521E-42DB-8954-B3A43D62A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3215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研发项目投资回报分析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项目背景与目标
 投资成本估算
 收益预测分析
 风险评估与控制
 技术可行性分析
 研发项目进度规划
 投资回报率计算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项目背景与目标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研发项目投资回报分析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项目背景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1.行业市场背景：概述所涉及的行业市场情况、发展趋势、竞争格局等关键特征，以便评估项目的潜在机会和挑战。</a:t>
            </a:r>
          </a:p>
          <a:p>
            <a:r>
              <a:t>2.技术背景：介绍与项目相关的关键技术背景，包括已有解决方案、新兴技术趋势、技术应用前景等信息，以便评估项目的技术可行性和创新性。</a:t>
            </a:r>
          </a:p>
          <a:p>
            <a:r>
              <a:t>3.经济背景：分析项目涉及的经济因素，包括市场规模、消费趋势、价格变动等，以便评估项目的商业可行性和经济回报。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1.技术目标：明确项目在技术方面的目标和要求，例如新技术的研发与应用、技术创新的突破等。</a:t>
            </a:r>
          </a:p>
          <a:p>
            <a:r>
              <a:t>2.业务目标：阐述项目在业务层面的目标，例如市场份额的增长、产品性能的提升、业务流程的优化等。</a:t>
            </a:r>
          </a:p>
          <a:p>
            <a:r>
              <a:t>3.财务目标：说明项目在财务层面的目标，例如销售收入的增加、降低成本、提高利润等。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1.目标市场：明确项目的目标市场和受众群体，例如行业细分、地理范围、用户特点等。</a:t>
            </a:r>
          </a:p>
          <a:p>
            <a:r>
              <a:t>2.需求分析：详细描述目标市场的需求特点和现状，包括问题痛点、需求趋势、用户反馈等，并与项目的解决方案相对比。</a:t>
            </a:r>
          </a:p>
          <a:p>
            <a:r>
              <a:t>3.市场竞争：分析目标市场的竞争格局和竞争对手，包括其产品特点、市场份额、核心竞争力等，以便评估项目在市场中的竞争优势和风险。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技术可行性分析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1.技术难题：识别项目中的关键技术难题和挑战，并评估其解决的可行性和可靠性。</a:t>
            </a:r>
          </a:p>
          <a:p>
            <a:r>
              <a:t>2.技术资源：评估项目所需的技术资源和技术基础设施，包括人力资源、设备设施、软件工具等。</a:t>
            </a:r>
          </a:p>
          <a:p>
            <a:r>
              <a:t>3.技术支持：考虑项目所需的技术支持和外部合作机会，例如与高校、科研机构、供应商等的合作关系。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商业可行性分析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1.市场规模：评估目标市场的规模和增长趋势，验证项目的商业可行性和潜在市场机会。</a:t>
            </a:r>
          </a:p>
          <a:p>
            <a:r>
              <a:t>2.盈利模式：确定项目的盈利模式和商业模型，包括产品定价策略、收入来源、成本结构等。</a:t>
            </a:r>
          </a:p>
          <a:p>
            <a:r>
              <a:t>3.风险评估：识别项目面临的商业风险和挑战，包括市场风险、竞争风险、经营风险等，并提出相应的风险应对策略。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项目周期和里程碑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1.项目计划：制定项目的详细计划和时间表，包括项目启动、研发阶段、测试阶段、上线发布等关键节点。</a:t>
            </a:r>
          </a:p>
          <a:p>
            <a:r>
              <a:t>2.风险管理：识别项目的关键风险和不确定性因素，并制定相应的风险管理措施和应对策略。</a:t>
            </a:r>
          </a:p>
          <a:p>
            <a:r>
              <a:t>3.里程碑管理：设定项目的关键里程碑和成果要求，以便监控项目进展和评估项目绩效。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投资成本估算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研发项目投资回报分析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投资成本估算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投资成本估算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1.初步投资：确定项目实施前的初步成本估算，包括人力资源投入、设备购置、技术采购和基础设施建设等方面。需要考虑各项投资的具体规模和时序，并结合市场行情和预测数据进行合理评估。</a:t>
            </a:r>
          </a:p>
          <a:p>
            <a:r>
              <a:t>2.详细投资：对初步投资进行细化，具体列出每一项成本的明细和估算依据，例如人员配置、薪酬福利、硬件设备、软件开发工具和测试设备等。同时，应考虑项目开发周期和效益周期的差异，利用成本指数进行调整和折旧计算。</a:t>
            </a:r>
          </a:p>
          <a:p>
            <a:r>
              <a:t>3.内部投资：考虑项目本身对组织的投资，包括项目管理成本、项目团队成本、项目培训成本和项目风险管理成本等。这些内部投资直接影响项目整体成本，需要合理评估，并在决策过程中进行综合考虑。</a:t>
            </a:r>
          </a:p>
          <a:p>
            <a:r>
              <a:t>4.外部投资：考虑项目外部合作伙伴的投资，例如外包开发、外购技术、服务支持和专业咨询等。需要明确外部投资的规模、合作模式和合同条款，并综合考虑其对项目提供的价值和风险。</a:t>
            </a:r>
          </a:p>
          <a:p>
            <a:r>
              <a:t>5.不可预见投资：考虑项目执行过程中出现的不可预见因素，如需求变更、技术调整、市场变化和不确定风险等。需要在初步估算的基础上留出一定的投资余地，以应对不可预见的情况，并在决策层面上进行讨论和决策。</a:t>
            </a:r>
          </a:p>
          <a:p>
            <a:r>
              <a:t>6.可行性评估：对投资成本进行综合评估和可行性分析，包括敏感性分析、风险评估和效益分析等。需要结合财务分析工具和方法，计算投资回报率、资本回收期、净现值和内部收益率等指标，评估投资成本的合理性和项目的经济效益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投资成本估算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初步投资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1.确定项目实施前的初步成本估算。</a:t>
            </a:r>
          </a:p>
          <a:p>
            <a:r>
              <a:t>2.考虑人力资源投入、设备购置、技术采购和基础设施建设等方面成本。</a:t>
            </a:r>
          </a:p>
          <a:p>
            <a:r>
              <a:t>3.结合市场行情和预测数据进行合理评估。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详细投资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1.对初步投资进行细化和明细化列出每一项成本。</a:t>
            </a:r>
          </a:p>
          <a:p>
            <a:r>
              <a:t>2.考虑人员配置、薪酬福利、硬件设备、软件开发工具和测试设备等方面成本。</a:t>
            </a:r>
          </a:p>
          <a:p>
            <a:r>
              <a:t>3.利用成本指数进行调整和折旧计算，考虑项目开发周期和效益周期的差异。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投资成本估算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内部投资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1.考虑项目本身对组织的投资。</a:t>
            </a:r>
          </a:p>
          <a:p>
            <a:r>
              <a:t>2.包括项目管理成本、项目团队成本、项目培训成本和项目风险管理成本等。</a:t>
            </a:r>
          </a:p>
          <a:p>
            <a:r>
              <a:t>3.综合考虑内部投资对项目整体成本的影响。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外部投资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1.考虑项目外部合作伙伴的投资。</a:t>
            </a:r>
          </a:p>
          <a:p>
            <a:r>
              <a:t>2.确定外包开发、外购技术、服务支持和专业咨询等方面的投资。</a:t>
            </a:r>
          </a:p>
          <a:p>
            <a:r>
              <a:t>3.评估外部投资的规模、合作模式和合同条款。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投资成本估算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1.考虑项目执行过程中的不可预见因素。</a:t>
            </a:r>
          </a:p>
          <a:p>
            <a:r>
              <a:t>2.评估需求变更、技术调整、市场变化和不确定风险等因素的投资影响。</a:t>
            </a:r>
          </a:p>
          <a:p>
            <a:r>
              <a:t>3.在初步估算基础上留出一定的投资余地，应对不可预见情况。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可行性评估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1.综合评估投资成本的可行性。</a:t>
            </a:r>
          </a:p>
          <a:p>
            <a:r>
              <a:t>2.进行敏感性分析、风险评估和效益分析等核心内容。</a:t>
            </a:r>
          </a:p>
          <a:p>
            <a:r>
              <a:t>3.利用财务分析工具和方法计算投资回报率、资本回收期、净现值和内部收益率，评估投资成本的合理性和项目经济效益。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不可预见投资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收益预测分析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研发项目投资回报分析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收益预测分析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1.调研市场规模和发展趋势：收益预测分析的第一步是对目标市场进行深入研究，包括市场规模、增长率、竞争对手等方面的信息。通过了解市场的需求和趋势，可以预测项目的潜在收入。</a:t>
            </a:r>
          </a:p>
          <a:p>
            <a:r>
              <a:t>2.分析竞争环境和市场份额：收益预测分析需要考虑竞争对手的存在和市场份额的分配情况。通过分析竞争环境，可以评估项目的市场定位和潜在收益空间。</a:t>
            </a:r>
          </a:p>
          <a:p>
            <a:r>
              <a:t>3.预测市场需求变化：市场需求是收益的重要驱动因素，预测市场需求的变化对于收益预测分析至关重要。通过考虑市场趋势、技术创新和政策变化等方面的因素，可以为项目的收益预测提供更准确的数据依据。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1.分析项目开发成本：对项目开发所需的人力资源、物料、设备等方面的成本进行详细分析。这包括研发团队的工资、办公设备的采购与维护、外包服务费用等。准确估算项目开发成本是收益预测的基础。</a:t>
            </a:r>
          </a:p>
          <a:p>
            <a:r>
              <a:t>2.考虑运营成本：除了项目开发成本，还需要考虑项目的日常运营成本，例如人员管理、市场推广、用户支持等方面的费用。这些成本对于项目的长期收益也具有重要影响。</a:t>
            </a:r>
          </a:p>
          <a:p>
            <a:r>
              <a:t>3.风险和不确定性因素：在成本分析中，还需要考虑风险和不确定性因素，例如技术风险、市场风险等。合理评估这些风险和不确定性对项目收益的影响，对于制定可靠的收益预测至关重要。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收益预测分析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产品生命周期分析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1.产品引入阶段：在产品生命周期分析中，首先需要考虑产品的引入阶段。这是一个市场推广和用户认知的阶段，预测收益应考虑市场推广费用和用户接受度等因素。</a:t>
            </a:r>
          </a:p>
          <a:p>
            <a:r>
              <a:t>2.成熟期和饱和期：产品的成熟期和饱和期是收益预测中的重要阶段。在这个阶段，市场需求可能会逐渐饱和，竞争加剧，需要考虑市场份额和价格竞争对收益的影响。</a:t>
            </a:r>
          </a:p>
          <a:p>
            <a:r>
              <a:t>3.产品衰退期：产品的生命周期最后一个阶段是衰退期，这时市场需求可能下降，竞争对手可能退出市场。在预测收益时，需要考虑产品退出市场的时间和方式。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价值分析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1.价值定位和差异化：价值分析是指确定产品的独特卖点和价值主张，并与竞争对手进行比较。通过价值分析，可以评估产品的市场接受度和潜在收益空间。</a:t>
            </a:r>
          </a:p>
          <a:p>
            <a:r>
              <a:t>2.用户满意度和忠诚度：用户满意度和忠诚度对于产品收益具有重要影响。需要考虑产品质量、功能性和用户体验等方面的因素，并合理预测用户满意度和忠诚度对项目收益的贡献。</a:t>
            </a:r>
          </a:p>
          <a:p>
            <a:r>
              <a:t>3.产品创新和未来增长点：通过分析产品的创新能力和未来增长点，可以预测项目的长期收益。这可能包括新产品功能的开发、行业趋势的把握等方面。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收益预测分析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投资风险分析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1.投资回收期和利润率：投资风险分析需要考虑投资回收期和利润率等因素。这包括项目的回收期、资金流出和流入的时间分布，以及项目的净利润率等指标。</a:t>
            </a:r>
          </a:p>
          <a:p>
            <a:r>
              <a:t>2.潜在风险因素：评估项目投资风险需要考虑各种潜在风险因素，例如市场需求的不确定性、竞争对手的突然增加等。通过对潜在风险的合理评估，可以为项目收益预测提供更全面的数据支持。</a:t>
            </a:r>
          </a:p>
          <a:p>
            <a:r>
              <a:t>3.应对风险的策略：投资风险分析还需要考虑应对风险的策略和措施。分析项目在面临不确定性和风险时的灵活性和应对能力，以评估项目的可行性和投资回报潜力。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市场定价和收益预测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1.定价策略和模型：市场定价是收益预测分析中重要的一环。需要考虑产品的市场定位、竞争对手的定价策略，并结合市场需求的弹性和用户购买力等因素，制定合理的产品定价策略和模型。</a:t>
            </a:r>
          </a:p>
          <a:p>
            <a:r>
              <a:t>2.销售渠道和分销成本：市场定价还需要考虑销售渠道和分销成本等因素。这包括销售渠道的选择和管理、渠道成本的估算等，对于项目的收益预测具有重要影响。</a:t>
            </a:r>
          </a:p>
          <a:p>
            <a:r>
              <a:t>3.收入模式和业务增长：在市场定价和收益预测中，还需要考虑不同的收入模式和业务增长策略。这可能包括订阅收入、广告收入等，以及扩大用户规模和市场份额的措施。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风险评估与控制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研发项目投资回报分析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https://d.book118.com/066213215124010034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项目背景与目标</vt:lpstr>
      <vt:lpstr> 项目背景与目标</vt:lpstr>
      <vt:lpstr> 项目背景与目标</vt:lpstr>
      <vt:lpstr> 项目背景与目标</vt:lpstr>
      <vt:lpstr> 投资成本估算</vt:lpstr>
      <vt:lpstr> 投资成本估算</vt:lpstr>
      <vt:lpstr> 投资成本估算</vt:lpstr>
      <vt:lpstr> 投资成本估算</vt:lpstr>
      <vt:lpstr> 投资成本估算</vt:lpstr>
      <vt:lpstr> 收益预测分析</vt:lpstr>
      <vt:lpstr> 收益预测分析</vt:lpstr>
      <vt:lpstr> 收益预测分析</vt:lpstr>
      <vt:lpstr> 收益预测分析</vt:lpstr>
      <vt:lpstr> 风险评估与控制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2024-09-03T20:04:56.368</cp:lastPrinted>
  <dcterms:created xsi:type="dcterms:W3CDTF">2024-09-03T12:04:56Z</dcterms:created>
  <dcterms:modified xsi:type="dcterms:W3CDTF">2024-09-03T12:04:58Z</dcterms:modified>
</cp:coreProperties>
</file>