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23485E-8D47-40DC-8A34-79E52580F9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D32F7A-96C5-4E4B-B7A4-FAD561F83D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ACF6E9-8FD3-4B3E-B2AD-B8A22AE22D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DA1518-CEB0-461F-AA5E-A1266FE318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3081F5-250D-4622-80EB-CAED8155ED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D80EF6-E58F-4289-97C5-8EDE1C70F8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935F75-8107-41A2-AFA7-B19CCEC220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2AA1AA-F907-47C0-8310-32060C585E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7473F6-748F-4140-A29C-915921268A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D417BC-C525-4FBC-9373-523357535E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C6B5C0-9901-4DC4-BBDB-2D94A9E23E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214122031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平面设计行业教育与实践融合现代化教学研究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平面设计教育与实践融合现代化教学现状分析
 平面设计教育与实践融合现代化教学模式构建
 平面设计教育与实践融合现代化教学内容改革
 平面设计教育与实践融合现代化教学方法创新
 平面设计教育与实践融合现代化教学评价体系构建
 平面设计教育与实践融合现代化教学资源建设
 平面设计教育与实践融合现代化教学师资队伍建设
 平面设计教育与实践融合现代化教学效果评估</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平面设计教育与实践融合现代化教学现状分析</a:t>
            </a:r>
          </a:p>
        </p:txBody>
      </p:sp>
      <p:sp>
        <p:nvSpPr>
          <p:cNvPr id="3" name="Subtitle 2"/>
          <p:cNvSpPr>
            <a:spLocks noGrp="1"/>
          </p:cNvSpPr>
          <p:nvPr>
            <p:ph type="subTitle" idx="1"/>
          </p:nvPr>
        </p:nvSpPr>
        <p:spPr/>
        <p:txBody>
          <a:bodyPr/>
          <a:lstStyle/>
          <a:p>
            <a:r>
              <a:t>平面设计行业教育与实践融合现代化教学研究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平面设计教育与实践融合现代化教学现状分析</a:t>
            </a:r>
          </a:p>
        </p:txBody>
      </p:sp>
      <p:sp>
        <p:nvSpPr>
          <p:cNvPr id="3" name="Text Placeholder 2"/>
          <p:cNvSpPr>
            <a:spLocks noGrp="1"/>
          </p:cNvSpPr>
          <p:nvPr>
            <p:ph type="body" idx="1"/>
          </p:nvPr>
        </p:nvSpPr>
        <p:spPr/>
        <p:txBody>
          <a:bodyPr/>
          <a:lstStyle/>
          <a:p>
            <a:r>
              <a:t>平面设计教育与实践融合现代化教学现状分析主题名称：平面设计教育理念变革</a:t>
            </a:r>
          </a:p>
        </p:txBody>
      </p:sp>
      <p:sp>
        <p:nvSpPr>
          <p:cNvPr id="4" name="Content Placeholder 3"/>
          <p:cNvSpPr>
            <a:spLocks noGrp="1"/>
          </p:cNvSpPr>
          <p:nvPr>
            <p:ph sz="half" idx="2"/>
          </p:nvPr>
        </p:nvSpPr>
        <p:spPr/>
        <p:txBody>
          <a:bodyPr/>
          <a:lstStyle/>
          <a:p>
            <a:r>
              <a:t>1. 传统平面设计教育理念以理论知识和技术技能为中心，忽视了学生实践能力和创新能力的培养。</a:t>
            </a:r>
          </a:p>
          <a:p>
            <a:r>
              <a:t>2. 现代平面设计教育理念强调理论与实践相结合，注重培养学生创新思维和解决实际问题的能力。</a:t>
            </a:r>
          </a:p>
          <a:p>
            <a:r>
              <a:t>3. 平面设计教育理念的变革是平面设计行业发展和技术进步的必然要求，也是提高平面设计教育质量的必要途径。</a:t>
            </a:r>
          </a:p>
        </p:txBody>
      </p:sp>
      <p:sp>
        <p:nvSpPr>
          <p:cNvPr id="5" name="Text Placeholder 4"/>
          <p:cNvSpPr>
            <a:spLocks noGrp="1"/>
          </p:cNvSpPr>
          <p:nvPr>
            <p:ph type="body" idx="3"/>
          </p:nvPr>
        </p:nvSpPr>
        <p:spPr/>
        <p:txBody>
          <a:bodyPr/>
          <a:lstStyle/>
          <a:p>
            <a:r>
              <a:t>主题名称：平面设计课程改革</a:t>
            </a:r>
          </a:p>
        </p:txBody>
      </p:sp>
      <p:sp>
        <p:nvSpPr>
          <p:cNvPr id="6" name="Content Placeholder 5"/>
          <p:cNvSpPr>
            <a:spLocks noGrp="1"/>
          </p:cNvSpPr>
          <p:nvPr>
            <p:ph sz="half" idx="4"/>
          </p:nvPr>
        </p:nvSpPr>
        <p:spPr/>
        <p:txBody>
          <a:bodyPr/>
          <a:lstStyle/>
          <a:p>
            <a:r>
              <a:t>1. 平面设计课程改革应以现代平面设计理念为指导，以培养学生创新思维和实践能力为目标。</a:t>
            </a:r>
          </a:p>
          <a:p>
            <a:r>
              <a:t>2. 平面设计课程改革应注重理论与实践的结合，开设更多实践性课程，加强学生实践能力的培养。</a:t>
            </a:r>
          </a:p>
          <a:p>
            <a:r>
              <a:t>3. 平面设计课程改革应重视数字技术在平面设计教学中的应用，提高平面设计教学的现代化水平。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平面设计教育与实践融合现代化教学现状分析</a:t>
            </a:r>
          </a:p>
        </p:txBody>
      </p:sp>
      <p:sp>
        <p:nvSpPr>
          <p:cNvPr id="3" name="Text Placeholder 2"/>
          <p:cNvSpPr>
            <a:spLocks noGrp="1"/>
          </p:cNvSpPr>
          <p:nvPr>
            <p:ph type="body" idx="1"/>
          </p:nvPr>
        </p:nvSpPr>
        <p:spPr/>
        <p:txBody>
          <a:bodyPr/>
          <a:lstStyle/>
          <a:p>
            <a:r>
              <a:t>主题名称：产学合作</a:t>
            </a:r>
          </a:p>
        </p:txBody>
      </p:sp>
      <p:sp>
        <p:nvSpPr>
          <p:cNvPr id="4" name="Content Placeholder 3"/>
          <p:cNvSpPr>
            <a:spLocks noGrp="1"/>
          </p:cNvSpPr>
          <p:nvPr>
            <p:ph sz="half" idx="2"/>
          </p:nvPr>
        </p:nvSpPr>
        <p:spPr/>
        <p:txBody>
          <a:bodyPr/>
          <a:lstStyle/>
          <a:p>
            <a:r>
              <a:t>1. 产学合作是平面设计教育与实践融合的重要途径，可以为学生提供更多实践机会，提高学生的就业能力。</a:t>
            </a:r>
          </a:p>
          <a:p>
            <a:r>
              <a:t>2. 产学合作可以帮助企业发现和培养人才，为企业输送急需的平面设计人才。</a:t>
            </a:r>
          </a:p>
          <a:p>
            <a:r>
              <a:t>3. 产学合作可以促进平面设计教育与实践的良性互动，提高平面设计教育的质量和水平。</a:t>
            </a:r>
          </a:p>
        </p:txBody>
      </p:sp>
      <p:sp>
        <p:nvSpPr>
          <p:cNvPr id="5" name="Text Placeholder 4"/>
          <p:cNvSpPr>
            <a:spLocks noGrp="1"/>
          </p:cNvSpPr>
          <p:nvPr>
            <p:ph type="body" idx="3"/>
          </p:nvPr>
        </p:nvSpPr>
        <p:spPr/>
        <p:txBody>
          <a:bodyPr/>
          <a:lstStyle/>
          <a:p>
            <a:r>
              <a:t>主题名称：师资队伍建设</a:t>
            </a:r>
          </a:p>
        </p:txBody>
      </p:sp>
      <p:sp>
        <p:nvSpPr>
          <p:cNvPr id="6" name="Content Placeholder 5"/>
          <p:cNvSpPr>
            <a:spLocks noGrp="1"/>
          </p:cNvSpPr>
          <p:nvPr>
            <p:ph sz="half" idx="4"/>
          </p:nvPr>
        </p:nvSpPr>
        <p:spPr/>
        <p:txBody>
          <a:bodyPr/>
          <a:lstStyle/>
          <a:p>
            <a:r>
              <a:t>1. 平面设计教师应具备扎实的理论知识和丰富的实践经验，能够胜任现代平面设计教育的教学任务。</a:t>
            </a:r>
          </a:p>
          <a:p>
            <a:r>
              <a:t>2. 平面设计教师应不断更新知识，掌握最新的平面设计技术和发展趋势，提高自己的教学水平。</a:t>
            </a:r>
          </a:p>
          <a:p>
            <a:r>
              <a:t>3. 平面设计教师应积极参与产学合作，与企业建立良好的合作关系，为学生提供更多实践机会。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平面设计教育与实践融合现代化教学现状分析</a:t>
            </a:r>
          </a:p>
        </p:txBody>
      </p:sp>
      <p:sp>
        <p:nvSpPr>
          <p:cNvPr id="3" name="Text Placeholder 2"/>
          <p:cNvSpPr>
            <a:spLocks noGrp="1"/>
          </p:cNvSpPr>
          <p:nvPr>
            <p:ph type="body" idx="1"/>
          </p:nvPr>
        </p:nvSpPr>
        <p:spPr/>
        <p:txBody>
          <a:bodyPr/>
          <a:lstStyle/>
          <a:p>
            <a:r>
              <a:t>主题名称：教学资源建设</a:t>
            </a:r>
          </a:p>
        </p:txBody>
      </p:sp>
      <p:sp>
        <p:nvSpPr>
          <p:cNvPr id="4" name="Content Placeholder 3"/>
          <p:cNvSpPr>
            <a:spLocks noGrp="1"/>
          </p:cNvSpPr>
          <p:nvPr>
            <p:ph sz="half" idx="2"/>
          </p:nvPr>
        </p:nvSpPr>
        <p:spPr/>
        <p:txBody>
          <a:bodyPr/>
          <a:lstStyle/>
          <a:p>
            <a:r>
              <a:t>1. 平面设计教学资源建设应以现代平面设计理念为指导，以培养学生创新思维和实践能力为目标。</a:t>
            </a:r>
          </a:p>
          <a:p>
            <a:r>
              <a:t>2. 平面设计教学资源建设应注重理论与实践的结合，提供丰富的实践性教学资源，提高学生实践能力的培养。</a:t>
            </a:r>
          </a:p>
          <a:p>
            <a:r>
              <a:t>3. 平面设计教学资源建设应重视数字技术在平面设计教学中的应用，提高平面设计教学的现代化水平。</a:t>
            </a:r>
          </a:p>
        </p:txBody>
      </p:sp>
      <p:sp>
        <p:nvSpPr>
          <p:cNvPr id="5" name="Text Placeholder 4"/>
          <p:cNvSpPr>
            <a:spLocks noGrp="1"/>
          </p:cNvSpPr>
          <p:nvPr>
            <p:ph type="body" idx="3"/>
          </p:nvPr>
        </p:nvSpPr>
        <p:spPr/>
        <p:txBody>
          <a:bodyPr/>
          <a:lstStyle/>
          <a:p>
            <a:r>
              <a:t>主题名称：教学评价改革</a:t>
            </a:r>
          </a:p>
        </p:txBody>
      </p:sp>
      <p:sp>
        <p:nvSpPr>
          <p:cNvPr id="6" name="Content Placeholder 5"/>
          <p:cNvSpPr>
            <a:spLocks noGrp="1"/>
          </p:cNvSpPr>
          <p:nvPr>
            <p:ph sz="half" idx="4"/>
          </p:nvPr>
        </p:nvSpPr>
        <p:spPr/>
        <p:txBody>
          <a:bodyPr/>
          <a:lstStyle/>
          <a:p>
            <a:r>
              <a:t>1. 平面设计教学评价改革应以现代平面设计理念为指导，以培养学生创新思维和实践能力为目标。</a:t>
            </a:r>
          </a:p>
          <a:p>
            <a:r>
              <a:t>2. 平面设计教学评价改革应注重理论与实践的结合，不仅要评价学生的理论知识掌握情况，还要评价学生的实践能力和创新能力。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平面设计教育与实践融合现代化教学模式构建</a:t>
            </a:r>
          </a:p>
        </p:txBody>
      </p:sp>
      <p:sp>
        <p:nvSpPr>
          <p:cNvPr id="3" name="Subtitle 2"/>
          <p:cNvSpPr>
            <a:spLocks noGrp="1"/>
          </p:cNvSpPr>
          <p:nvPr>
            <p:ph type="subTitle" idx="1"/>
          </p:nvPr>
        </p:nvSpPr>
        <p:spPr/>
        <p:txBody>
          <a:bodyPr/>
          <a:lstStyle/>
          <a:p>
            <a:r>
              <a:t>平面设计行业教育与实践融合现代化教学研究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平面设计教育与实践融合现代化教学模式构建</a:t>
            </a:r>
          </a:p>
        </p:txBody>
      </p:sp>
      <p:sp>
        <p:nvSpPr>
          <p:cNvPr id="3" name="Content Placeholder 2"/>
          <p:cNvSpPr>
            <a:spLocks noGrp="1"/>
          </p:cNvSpPr>
          <p:nvPr>
            <p:ph sz="half" idx="2"/>
          </p:nvPr>
        </p:nvSpPr>
        <p:spPr/>
        <p:txBody>
          <a:bodyPr/>
          <a:lstStyle/>
          <a:p>
            <a:r>
              <a:t>1. 平面设计教育与实践融合的现代化教学模式，以理论与实践相结合为核心，注重理论知识与实践技能的相互促进和融合。</a:t>
            </a:r>
          </a:p>
          <a:p>
            <a:r>
              <a:t>2. 通过理论与实践的结合，学生可以将理论知识应用于实践，并从实践中获得反馈，从而提高理论知识的理解和应用能力。</a:t>
            </a:r>
          </a:p>
          <a:p>
            <a:r>
              <a:t>3. 教师在教学过程中，要注重理论与实践的结合，通过理论讲解、实践操作和项目实践等多种教学形式，帮助学生掌握理论知识和实践技能。</a:t>
            </a:r>
          </a:p>
        </p:txBody>
      </p:sp>
      <p:sp>
        <p:nvSpPr>
          <p:cNvPr id="4" name="Text Placeholder 3"/>
          <p:cNvSpPr>
            <a:spLocks noGrp="1"/>
          </p:cNvSpPr>
          <p:nvPr>
            <p:ph type="body" idx="3"/>
          </p:nvPr>
        </p:nvSpPr>
        <p:spPr/>
        <p:txBody>
          <a:bodyPr/>
          <a:lstStyle/>
          <a:p>
            <a:r>
              <a:t>注重培养学生的创新能力</a:t>
            </a:r>
          </a:p>
        </p:txBody>
      </p:sp>
      <p:sp>
        <p:nvSpPr>
          <p:cNvPr id="5" name="Content Placeholder 4"/>
          <p:cNvSpPr>
            <a:spLocks noGrp="1"/>
          </p:cNvSpPr>
          <p:nvPr>
            <p:ph sz="half" idx="4"/>
          </p:nvPr>
        </p:nvSpPr>
        <p:spPr/>
        <p:txBody>
          <a:bodyPr/>
          <a:lstStyle/>
          <a:p>
            <a:r>
              <a:t>1. 平面设计教育与实践融合的现代化教学模式，注重培养学生的创新能力，鼓励学生敢于质疑、勇于探索，并培养学生创造性思维和解决问题的能力。</a:t>
            </a:r>
          </a:p>
          <a:p>
            <a:r>
              <a:t>2. 教师在教学过程中，要注重培养学生的创新能力，通过布置创新性作业、鼓励学生进行独立思考和研究，以及提供创新实践机会等多种方式，激发学生的创新热情和创造力。</a:t>
            </a:r>
          </a:p>
          <a:p>
            <a:r>
              <a:t>3. 学生在学习过程中，要注重培养自己的创新能力，通过广泛阅读、积极参与实践和项目，以及不断反思和总结，提升自己的创新思维和实践能力。</a:t>
            </a:r>
          </a:p>
        </p:txBody>
      </p:sp>
      <p:sp>
        <p:nvSpPr>
          <p:cNvPr id="6" name="Text Placeholder 5"/>
          <p:cNvSpPr>
            <a:spLocks noGrp="1"/>
          </p:cNvSpPr>
          <p:nvPr>
            <p:ph type="body" idx="1"/>
          </p:nvPr>
        </p:nvSpPr>
        <p:spPr/>
        <p:txBody>
          <a:bodyPr/>
          <a:lstStyle/>
          <a:p>
            <a:r>
              <a:t>理论与实践相结合的教学理念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平面设计教育与实践融合现代化教学模式构建</a:t>
            </a:r>
          </a:p>
        </p:txBody>
      </p:sp>
      <p:sp>
        <p:nvSpPr>
          <p:cNvPr id="3" name="Text Placeholder 2"/>
          <p:cNvSpPr>
            <a:spLocks noGrp="1"/>
          </p:cNvSpPr>
          <p:nvPr>
            <p:ph type="body" idx="1"/>
          </p:nvPr>
        </p:nvSpPr>
        <p:spPr/>
        <p:txBody>
          <a:bodyPr/>
          <a:lstStyle/>
          <a:p>
            <a:r>
              <a:t>注重培养学生的综合素质</a:t>
            </a:r>
          </a:p>
        </p:txBody>
      </p:sp>
      <p:sp>
        <p:nvSpPr>
          <p:cNvPr id="4" name="Content Placeholder 3"/>
          <p:cNvSpPr>
            <a:spLocks noGrp="1"/>
          </p:cNvSpPr>
          <p:nvPr>
            <p:ph sz="half" idx="2"/>
          </p:nvPr>
        </p:nvSpPr>
        <p:spPr/>
        <p:txBody>
          <a:bodyPr/>
          <a:lstStyle/>
          <a:p>
            <a:r>
              <a:t>1. 平面设计教育与实践融合的现代化教学模式，注重培养学生的综合素质，包括知识、能力、品德和身体素质等方面。</a:t>
            </a:r>
          </a:p>
          <a:p>
            <a:r>
              <a:t>2. 教师在教学过程中，要注重培养学生的综合素质，通过综合实践活动、社会实践活动和志愿服务活动等多种途径，帮助学生提高综合素质。</a:t>
            </a:r>
          </a:p>
          <a:p>
            <a:r>
              <a:t>3. 学生在学习过程中，要注重培养自己的综合素质，通过广泛阅读、积极参与实践和项目，以及不断反思和总结，提升自己的综合素质和能力。</a:t>
            </a:r>
          </a:p>
        </p:txBody>
      </p:sp>
      <p:sp>
        <p:nvSpPr>
          <p:cNvPr id="5" name="Text Placeholder 4"/>
          <p:cNvSpPr>
            <a:spLocks noGrp="1"/>
          </p:cNvSpPr>
          <p:nvPr>
            <p:ph type="body" idx="3"/>
          </p:nvPr>
        </p:nvSpPr>
        <p:spPr/>
        <p:txBody>
          <a:bodyPr/>
          <a:lstStyle/>
          <a:p>
            <a:r>
              <a:t>注重培养学生的实践能力</a:t>
            </a:r>
          </a:p>
        </p:txBody>
      </p:sp>
      <p:sp>
        <p:nvSpPr>
          <p:cNvPr id="6" name="Content Placeholder 5"/>
          <p:cNvSpPr>
            <a:spLocks noGrp="1"/>
          </p:cNvSpPr>
          <p:nvPr>
            <p:ph sz="half" idx="4"/>
          </p:nvPr>
        </p:nvSpPr>
        <p:spPr/>
        <p:txBody>
          <a:bodyPr/>
          <a:lstStyle/>
          <a:p>
            <a:r>
              <a:t>1. 平面设计教育与实践融合的现代化教学模式，注重培养学生的实践能力，包括动手操作能力、解决问题能力和团队合作能力等方面。</a:t>
            </a:r>
          </a:p>
          <a:p>
            <a:r>
              <a:t>2. 教师在教学过程中，要注重培养学生的实践能力，通过实践教学、项目实践和实习等多种方式，帮助学生提高实践能力。</a:t>
            </a:r>
          </a:p>
          <a:p>
            <a:r>
              <a:t>3. 学生在学习过程中，要注重培养自己的实践能力，通过积极参与实践和项目，以及不断反思和总结，提升自己的实践能力和水平。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平面设计教育与实践融合现代化教学模式构建</a:t>
            </a:r>
          </a:p>
        </p:txBody>
      </p:sp>
      <p:sp>
        <p:nvSpPr>
          <p:cNvPr id="3" name="Text Placeholder 2"/>
          <p:cNvSpPr>
            <a:spLocks noGrp="1"/>
          </p:cNvSpPr>
          <p:nvPr>
            <p:ph type="body" idx="1"/>
          </p:nvPr>
        </p:nvSpPr>
        <p:spPr/>
        <p:txBody>
          <a:bodyPr/>
          <a:lstStyle/>
          <a:p>
            <a:r>
              <a:t>注重培养学生的就业能力</a:t>
            </a:r>
          </a:p>
        </p:txBody>
      </p:sp>
      <p:sp>
        <p:nvSpPr>
          <p:cNvPr id="4" name="Content Placeholder 3"/>
          <p:cNvSpPr>
            <a:spLocks noGrp="1"/>
          </p:cNvSpPr>
          <p:nvPr>
            <p:ph sz="half" idx="2"/>
          </p:nvPr>
        </p:nvSpPr>
        <p:spPr/>
        <p:txBody>
          <a:bodyPr/>
          <a:lstStyle/>
          <a:p>
            <a:r>
              <a:t>1. 平面设计教育与实践融合的现代化教学模式，注重培养学生的就业能力，包括职业道德、职业技能和职业素养等方面。</a:t>
            </a:r>
          </a:p>
          <a:p>
            <a:r>
              <a:t>2. 教师在教学过程中，要注重培养学生的就业能力，通过职业道德教育、职业技能培训和职业素养培养等多种方式，帮助学生提高就业能力。</a:t>
            </a:r>
          </a:p>
          <a:p>
            <a:r>
              <a:t>3. 学生在学习过程中，要注重培养自己的就业能力，通过积极参与职业道德教育、职业技能培训和职业素养培养等活动，提升自己的就业能力和水平。</a:t>
            </a:r>
          </a:p>
        </p:txBody>
      </p:sp>
      <p:sp>
        <p:nvSpPr>
          <p:cNvPr id="5" name="Text Placeholder 4"/>
          <p:cNvSpPr>
            <a:spLocks noGrp="1"/>
          </p:cNvSpPr>
          <p:nvPr>
            <p:ph type="body" idx="3"/>
          </p:nvPr>
        </p:nvSpPr>
        <p:spPr/>
        <p:txBody>
          <a:bodyPr/>
          <a:lstStyle/>
          <a:p>
            <a:r>
              <a:t>注重培养学生的国际视野</a:t>
            </a:r>
          </a:p>
        </p:txBody>
      </p:sp>
      <p:sp>
        <p:nvSpPr>
          <p:cNvPr id="6" name="Content Placeholder 5"/>
          <p:cNvSpPr>
            <a:spLocks noGrp="1"/>
          </p:cNvSpPr>
          <p:nvPr>
            <p:ph sz="half" idx="4"/>
          </p:nvPr>
        </p:nvSpPr>
        <p:spPr/>
        <p:txBody>
          <a:bodyPr/>
          <a:lstStyle/>
          <a:p>
            <a:r>
              <a:t>1. 平面设计教育与实践融合的现代化教学模式，注重培养学生的国际视野，包括了解国际设计趋势、掌握国际设计语言和参与国际设计交流等方面。</a:t>
            </a:r>
          </a:p>
          <a:p>
            <a:r>
              <a:t>2. 教师在教学过程中，要注重培养学生的国际视野，通过国际设计案例分析、国际设计交流活动和国际设计竞赛等多种方式，帮助学生开阔国际视野。</a:t>
            </a:r>
          </a:p>
          <a:p>
            <a:r>
              <a:t>3. 学生在学习过程中，要注重培养自己的国际视野，通过广泛阅读国际设计文献、积极参与国际设计交流活动和国际设计竞赛等活动，提升自己的国际视野和水平。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平面设计教育与实践融合现代化教学内容改革</a:t>
            </a:r>
          </a:p>
        </p:txBody>
      </p:sp>
      <p:sp>
        <p:nvSpPr>
          <p:cNvPr id="3" name="Subtitle 2"/>
          <p:cNvSpPr>
            <a:spLocks noGrp="1"/>
          </p:cNvSpPr>
          <p:nvPr>
            <p:ph type="subTitle" idx="1"/>
          </p:nvPr>
        </p:nvSpPr>
        <p:spPr/>
        <p:txBody>
          <a:bodyPr/>
          <a:lstStyle/>
          <a:p>
            <a:r>
              <a:t>平面设计行业教育与实践融合现代化教学研究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平面设计教育与实践融合现代化教学内容改革</a:t>
            </a:r>
          </a:p>
        </p:txBody>
      </p:sp>
      <p:sp>
        <p:nvSpPr>
          <p:cNvPr id="3" name="Text Placeholder 2"/>
          <p:cNvSpPr>
            <a:spLocks noGrp="1"/>
          </p:cNvSpPr>
          <p:nvPr>
            <p:ph type="body" idx="1"/>
          </p:nvPr>
        </p:nvSpPr>
        <p:spPr/>
        <p:txBody>
          <a:bodyPr/>
          <a:lstStyle/>
          <a:p>
            <a:r>
              <a:t>平面设计教育与实践融合现代化教学内容改革</a:t>
            </a:r>
          </a:p>
        </p:txBody>
      </p:sp>
      <p:sp>
        <p:nvSpPr>
          <p:cNvPr id="4" name="Content Placeholder 3"/>
          <p:cNvSpPr>
            <a:spLocks noGrp="1"/>
          </p:cNvSpPr>
          <p:nvPr>
            <p:ph sz="half" idx="2"/>
          </p:nvPr>
        </p:nvSpPr>
        <p:spPr/>
        <p:txBody>
          <a:bodyPr/>
          <a:lstStyle/>
          <a:p>
            <a:r>
              <a:t>1. 以行业需求为导向，建立与实践紧密结合的课程体系。紧跟平面设计行业发展的最新趋势，与企业、设计公司建立合作关系，共同制定课程内容和教学大纲，确保课程内容与行业需求紧密对接。</a:t>
            </a:r>
          </a:p>
          <a:p>
            <a:r>
              <a:t>2. 注重实践教学，加强学生动手能力的培养。加大实践教学的比重，建立校内实训室和校外实习基地，让学生在真实的工作环境中体验和学习，提高他们的动手能力和设计思维能力。</a:t>
            </a:r>
          </a:p>
          <a:p>
            <a:r>
              <a:t>3. 加强数字技术和新媒体技术的应用，提升设计成果的表现力。在教学中融入数字技术和新媒体技术，使学生掌握最新的设计工具和技术，提高设计成果的表现力，满足现代设计行业的需求。</a:t>
            </a:r>
          </a:p>
        </p:txBody>
      </p:sp>
      <p:sp>
        <p:nvSpPr>
          <p:cNvPr id="5" name="Text Placeholder 4"/>
          <p:cNvSpPr>
            <a:spLocks noGrp="1"/>
          </p:cNvSpPr>
          <p:nvPr>
            <p:ph type="body" idx="3"/>
          </p:nvPr>
        </p:nvSpPr>
        <p:spPr/>
        <p:txBody>
          <a:bodyPr/>
          <a:lstStyle/>
          <a:p>
            <a:r>
              <a:t>平面设计教育与实践融合现代化教学方法改革</a:t>
            </a:r>
          </a:p>
        </p:txBody>
      </p:sp>
      <p:sp>
        <p:nvSpPr>
          <p:cNvPr id="6" name="Content Placeholder 5"/>
          <p:cNvSpPr>
            <a:spLocks noGrp="1"/>
          </p:cNvSpPr>
          <p:nvPr>
            <p:ph sz="half" idx="4"/>
          </p:nvPr>
        </p:nvSpPr>
        <p:spPr/>
        <p:txBody>
          <a:bodyPr/>
          <a:lstStyle/>
          <a:p>
            <a:r>
              <a:t>1. 采用混合式教学模式，实现理论与实践的有效结合。利用在线学习平台、慕课等线上教学资源，与传统的课堂教学相结合，实现理论与实践的有效融合，提高教学效率。</a:t>
            </a:r>
          </a:p>
          <a:p>
            <a:r>
              <a:t>2. 引入案例教学和项目教学，培养学生解决实际问题的能力。在教学中引入案例教学和项目教学，让学生在解决实际设计问题中学习和思考，培养他们的分析问题和解决问题的能力。</a:t>
            </a:r>
          </a:p>
          <a:p>
            <a:r>
              <a:t>3. 鼓励学生参与课外活动，拓展他们的设计视野。鼓励学生参加设计竞赛、设计展览等课外活动，开阔他们的设计视野，激发他们的设计灵感，提升他们的设计水平。</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平面设计教育与实践融合现代化教学内容改革</a:t>
            </a:r>
          </a:p>
        </p:txBody>
      </p:sp>
      <p:sp>
        <p:nvSpPr>
          <p:cNvPr id="3" name="Text Placeholder 2"/>
          <p:cNvSpPr>
            <a:spLocks noGrp="1"/>
          </p:cNvSpPr>
          <p:nvPr>
            <p:ph type="body" idx="1"/>
          </p:nvPr>
        </p:nvSpPr>
        <p:spPr/>
        <p:txBody>
          <a:bodyPr/>
          <a:lstStyle/>
          <a:p>
            <a:r>
              <a:t>平面设计教育与实践融合现代化教学评价体系改革</a:t>
            </a:r>
          </a:p>
        </p:txBody>
      </p:sp>
      <p:sp>
        <p:nvSpPr>
          <p:cNvPr id="4" name="Content Placeholder 3"/>
          <p:cNvSpPr>
            <a:spLocks noGrp="1"/>
          </p:cNvSpPr>
          <p:nvPr>
            <p:ph sz="half" idx="2"/>
          </p:nvPr>
        </p:nvSpPr>
        <p:spPr/>
        <p:txBody>
          <a:bodyPr/>
          <a:lstStyle/>
          <a:p>
            <a:r>
              <a:t>1. 建立多元化的评价体系，注重对学生综合能力的评价。建立多元化的评价体系，不仅考查学生的理论知识掌握情况，还要考查他们的动手能力、设计思维能力、创新能力等综合能力。</a:t>
            </a:r>
          </a:p>
          <a:p>
            <a:r>
              <a:t>2. 强化学业成果的产出导向，注重对作品质量的评价。加强学生学业成果的产出导向，将作品质量作为评价的重要标准，促进学生创作出高质量的设计作品。</a:t>
            </a:r>
          </a:p>
          <a:p>
            <a:r>
              <a:t>3. 重视学生自我评价和同伴评价，提高评价的公平性和客观性。重视学生自我评价和同伴评价，让学生在评价过程中参与到自己的学习中来，提高评价的公平性和客观性。</a:t>
            </a:r>
          </a:p>
        </p:txBody>
      </p:sp>
      <p:sp>
        <p:nvSpPr>
          <p:cNvPr id="5" name="Text Placeholder 4"/>
          <p:cNvSpPr>
            <a:spLocks noGrp="1"/>
          </p:cNvSpPr>
          <p:nvPr>
            <p:ph type="body" idx="3"/>
          </p:nvPr>
        </p:nvSpPr>
        <p:spPr/>
        <p:txBody>
          <a:bodyPr/>
          <a:lstStyle/>
          <a:p>
            <a:r>
              <a:t>平面设计教育与实践融合现代化教师队伍建设改革</a:t>
            </a:r>
          </a:p>
        </p:txBody>
      </p:sp>
      <p:sp>
        <p:nvSpPr>
          <p:cNvPr id="6" name="Content Placeholder 5"/>
          <p:cNvSpPr>
            <a:spLocks noGrp="1"/>
          </p:cNvSpPr>
          <p:nvPr>
            <p:ph sz="half" idx="4"/>
          </p:nvPr>
        </p:nvSpPr>
        <p:spPr/>
        <p:txBody>
          <a:bodyPr/>
          <a:lstStyle/>
          <a:p>
            <a:r>
              <a:t>1. 加强教师的实践培训，提高教师的教学水平。加强教师的实践培训，让他们了解最新的设计工具和技术，掌握最新的设计理念和方法，提高他们的教学水平。</a:t>
            </a:r>
          </a:p>
          <a:p>
            <a:r>
              <a:t>2. 鼓励教师参与课题研究和学术交流，提升教师的学术水平。鼓励教师参与课题研究和学术交流，让他们在实践中不断总结和反思，提升他们的学术水平。</a:t>
            </a:r>
          </a:p>
          <a:p>
            <a:r>
              <a:t>3. 建立教师绩效考核体系，促进教师的专业发展。建立教师绩效考核体系，将教师的教学水平、科研水平和社会服务水平作为考核的重要指标，促进教师的专业发展。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平面设计教育与实践融合现代化教学内容改革</a:t>
            </a:r>
          </a:p>
        </p:txBody>
      </p:sp>
      <p:sp>
        <p:nvSpPr>
          <p:cNvPr id="3" name="Text Placeholder 2"/>
          <p:cNvSpPr>
            <a:spLocks noGrp="1"/>
          </p:cNvSpPr>
          <p:nvPr>
            <p:ph type="body" idx="1"/>
          </p:nvPr>
        </p:nvSpPr>
        <p:spPr/>
        <p:txBody>
          <a:bodyPr/>
          <a:lstStyle/>
          <a:p>
            <a:r>
              <a:t>平面设计教育与实践融合现代化教学环境建设改革</a:t>
            </a:r>
          </a:p>
        </p:txBody>
      </p:sp>
      <p:sp>
        <p:nvSpPr>
          <p:cNvPr id="4" name="Content Placeholder 3"/>
          <p:cNvSpPr>
            <a:spLocks noGrp="1"/>
          </p:cNvSpPr>
          <p:nvPr>
            <p:ph sz="half" idx="2"/>
          </p:nvPr>
        </p:nvSpPr>
        <p:spPr/>
        <p:txBody>
          <a:bodyPr/>
          <a:lstStyle/>
          <a:p>
            <a:r>
              <a:t>1. 建设现代化设计实训室，为学生提供良好的学习条件。建设现代化设计实训室，配备先进的设计设备和软件，为学生提供良好的学习条件，让他们在真实的创作环境中进行设计实践。</a:t>
            </a:r>
          </a:p>
          <a:p>
            <a:r>
              <a:t>2. 建立校企合作基地，为学生提供实习就业机会。建立校企合作基地，为学生提供实习就业机会，让他们在真实的职场环境中体验和学习，提高他们的就业竞争力。</a:t>
            </a:r>
          </a:p>
          <a:p>
            <a:r>
              <a:t>3. 建设平面设计专业图书馆，为学生提供丰富的学习资源。建设平面设计专业图书馆，收藏国内外最新的平面设计书籍、杂志和电子资源，为学生提供丰富的学习资源，让他们在学习中不断汲取营养。</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https://d.book118.com/066214122031010053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平面设计教育与实践融合现代化教学现状分析</vt:lpstr>
      <vt:lpstr>#. 平面设计教育与实践融合现代化教学现状分析</vt:lpstr>
      <vt:lpstr>#. 平面设计教育与实践融合现代化教学现状分析</vt:lpstr>
      <vt:lpstr>#. 平面设计教育与实践融合现代化教学现状分析</vt:lpstr>
      <vt:lpstr> 平面设计教育与实践融合现代化教学模式构建</vt:lpstr>
      <vt:lpstr> 平面设计教育与实践融合现代化教学模式构建</vt:lpstr>
      <vt:lpstr> 平面设计教育与实践融合现代化教学模式构建</vt:lpstr>
      <vt:lpstr> 平面设计教育与实践融合现代化教学模式构建</vt:lpstr>
      <vt:lpstr> 平面设计教育与实践融合现代化教学内容改革</vt:lpstr>
      <vt:lpstr> 平面设计教育与实践融合现代化教学内容改革</vt:lpstr>
      <vt:lpstr> 平面设计教育与实践融合现代化教学内容改革</vt:lpstr>
      <vt:lpstr> 平面设计教育与实践融合现代化教学内容改革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2024-09-19T19:48:31.236</cp:lastPrinted>
  <dcterms:created xsi:type="dcterms:W3CDTF">2024-09-19T11:48:31Z</dcterms:created>
  <dcterms:modified xsi:type="dcterms:W3CDTF">2024-09-19T11:48:33Z</dcterms:modified>
</cp:coreProperties>
</file>