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5C4F0-D0C8-4B19-9847-1A7AE5FA9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97DD0-C986-427A-80B0-540B8C899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D32A6-8C4C-4682-8D15-9375E0AA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AEE9C-9FB9-404D-B697-CC971168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186F7-2615-4939-B617-55069BB01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C6B46-C2F1-49EA-ACD6-C4098E361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704923-53BB-425D-B281-8B637B221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31E73-ADE1-4161-9741-0D23A6B0D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FC9D6-D05F-4C98-8430-8E8256EA8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AF975-301C-4726-9552-62D5D59DD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E5DE7-6C19-4AF8-9B3F-DAC70625C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15112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中有法第3讲：法不可违预防犯罪善用法律\n## 1.法律的基本概念及其重要性\n### 1.1法律的起源及其发展历程\n### 1.2法律的基本功能和作用\n### 1.3法律对于社会秩序和个体权益的保护\n## 2.犯罪的定义、类型及其原因\n### 2.1犯罪的定义及其法律特征\n### 2.2犯罪的类型及其危害\n### 2.3犯罪的原因及其预防策略\n## 3.预防犯罪的法律法规及措施\n### 3.1预防犯罪的法律法规体系\n### 3.2预防犯罪的教育、宣传及培训工作\n### 3.3预防犯罪的社区治理及监控措施\n## 4.善用法律维护自身权益\n### 4.1了解法律法规，提高法律意识\n### 4.2善于运用法律武器维护自身权益\n### 4.3遵守法律，争做守法公民\n## 5.案例分析：法律在预防犯罪中的作用\n### 5.1案例分析：犯罪行为的法律制裁\n### 5.2案例分析：法律在预防犯罪中的实效\n### 5.3案例分析：守法公民如何运用法律维护权益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500"/>
              <a:t>心中有法第3讲：法不可违预防犯罪善用法律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法律的基本概念及其重要性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57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58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法律的起源</a:t>
                </a:r>
                <a:endParaRPr/>
              </a:p>
            </p:txBody>
          </p:sp>
          <p:sp>
            <p:nvSpPr>
              <p:cNvPr id="1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自古至今，法律一直是维护社会秩序和个体权益的重要工具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法律的起源可以追溯到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原始社会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，当时的人们通过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习惯法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来规范行为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文明的发展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，法律逐渐演变为成文的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制定法</a:t>
                </a:r>
                <a:endParaRPr/>
              </a:p>
            </p:txBody>
          </p:sp>
        </p:grpSp>
        <p:grpSp>
          <p:nvGrpSpPr>
            <p:cNvPr id="162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63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法律的发展历程</a:t>
                </a:r>
                <a:endParaRPr/>
              </a:p>
            </p:txBody>
          </p:sp>
          <p:sp>
            <p:nvSpPr>
              <p:cNvPr id="16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古代法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刑法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为主，强调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刑罚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近现代法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：逐渐形成以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宪法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为核心的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法律体系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，强调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权利与义务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当代法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：更加注重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精神，强调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公平正义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人权保障</a:t>
                </a:r>
                <a:endParaRPr/>
              </a:p>
            </p:txBody>
          </p:sp>
        </p:grpSp>
        <p:grpSp>
          <p:nvGrpSpPr>
            <p:cNvPr id="167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68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法律的多样性</a:t>
                </a:r>
                <a:endParaRPr/>
              </a:p>
            </p:txBody>
          </p:sp>
          <p:sp>
            <p:nvSpPr>
              <p:cNvPr id="17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不同国家和民族有不同的法律传统，如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中华法系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大陆法系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英美法系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不同领域的法律规范，如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宪法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刑法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行政法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法律的起源及其发展历程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法律的基本功能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权利与义务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，引导人们遵守社会规范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惩罚违法行为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，维护社会秩序和稳定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保护公民权益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，实现社会公平正义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法律的作用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：法律是社会行为的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指南针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，引导人们遵守社会规范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约束作用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行为的红线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，约束人们的行为不得逾越法律底线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：法律是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权益的屏障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，保障公民的基本权益不受侵犯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法律的基本功能和作用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法律对于社会秩序和个体权益的保护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法律对社会秩序的保护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等法律规范，维护社会秩序和稳定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法律制裁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，惩罚违法行为，防止社会秩序混乱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法律对个体权益的保护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等法律规范，保障公民的财产权、人身权等基本权益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，为公民提供维权途径，实现社会公平正义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犯罪的定义、类型及其原因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犯罪的定义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犯罪是指违反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规定，危害社会的行为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社会危害性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应受刑罚惩罚性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等特征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犯罪的法律特征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：犯罪行为违反了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的规定，是法律所禁止的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社会危害性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：犯罪行为对社会造成危害，损害了国家、集体和个人的利益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应受刑罚惩罚性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：犯罪行为应当受到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的惩罚，以实现法律的制裁和预防犯罪的目的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犯罪的定义及其法律特征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犯罪的类型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刑事犯罪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故意杀人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盗窃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等，危害社会安全和稳定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经济犯罪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贪污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挪用公款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等，损害国家、集体和个人的财产权益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职务犯罪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滥用职权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玩忽职守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等，损害国家和社会公共利益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犯罪的危害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对个人：犯罪行为给被害人及其家庭带来身心创伤，影响个人发展和社会进步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对社会：犯罪行为破坏社会秩序，影响社会和谐与稳定，降低社会信任度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对国家：犯罪行为损害国家形象，影响国家长治久安和繁荣发展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犯罪的类型及其危害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犯罪的原因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道德沦丧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心理失衡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等，导致个人走上犯罪道路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社会不公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贫富差距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等，为社会犯罪提供土壤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预防犯罪的策略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：提高公民的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，减少犯罪动机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完善法治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：建立健全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，遏制犯罪发生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改善民生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社会不公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贫富差距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，提高人民的幸福感和安全感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犯罪的原因及其预防策略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预防犯罪的法律法规及措施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刑法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规定犯罪的定义、类型和刑罚，是预防犯罪的基本法律依据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非刑罚措施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等手段，实现犯罪预防和打击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规定公民的财产权、人身权等基本权益，为预防侵犯公民权益的犯罪提供法律依据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等手段，保护公民权益，减少犯罪动机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规定国家行政机关的职权和职责，为预防职务犯罪提供法律依据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行政问责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等手段，规范行政行为，减少犯罪机会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预防犯罪的法律法规体系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https://d.book118.com/066215112033010054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心中有法第3讲：法不可违预防犯罪善用法律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2024-09-21T05:07:38.624</cp:lastPrinted>
  <dcterms:created xsi:type="dcterms:W3CDTF">2024-09-20T21:07:38Z</dcterms:created>
  <dcterms:modified xsi:type="dcterms:W3CDTF">2024-09-20T21:07:40Z</dcterms:modified>
</cp:coreProperties>
</file>