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6451E-CBD1-47B1-B864-10FB0C8CD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8D163-5CF7-448E-B098-5088329BE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71E4C-206B-4AC9-8404-0D809AD2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DD8F3-6249-4EB6-ABE7-1CA0DFB6A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BAE7A-5F38-41E6-8F50-184A101BE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8D14F-5491-4207-85EA-10728EBEC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45EDB-9FA3-4185-80E7-86AC97B76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09F50-17CE-4579-B9F0-28E7C7DC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6D005-9EBD-41A0-BE01-046EBA264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38982-E573-4BE9-8BE3-BD87F4D0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889F5-65F1-4D1D-9083-3F024BC8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5234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内分泌病例分析案例及分析报告\n## 1.内分泌病例的基本概念与分类\n### 1.1内分泌系统的组成及其功能概述\n### 1.2内分泌疾病的分类及其特点\n### 1.3内分泌病例的诊断方法与流程\n## 2.内分泌病例的临床案例分析\n### 2.1甲状腺功能亢进症的病例分析\n### 2.2糖尿病病例的诊断与治疗\n### 2.3肾上腺皮质功能减退症的病例分析\n## 3.内分泌病例的实验室检查与分析\n### 3.1激素水平测定的意义及方法\n### 3.2内分泌功能试验的原理与应用\n### 3.3实验室检查结果的解释与评估\n## 4.内分泌病例的影像学检查与分析\n### 4.1甲状腺结节的超声检查与诊断\n### 4.2肾上腺疾病的CT与MRI表现\n### 4.3内分泌肿瘤的核素检查与诊断\n## 5.内分泌病例的治疗方案与随访\n### 5.1内分泌疾病的药物治疗原则\n### 5.2内分泌疾病的手术治疗及并发症\n### 5.3内分泌病例的随访与患者教育\n## 6.内分泌病例的案例分析总结与展望\n### 6.1内分泌病例的临床特点与诊断难点\n### 6.2内分泌疾病的治疗进展与挑战\n### 6.3内分泌学科的发展前景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内分泌病例分析案例及分析报告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79791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内分泌病例的基本概念与分类</a:t>
            </a:r>
            <a:endParaRPr/>
          </a:p>
        </p:txBody>
      </p:sp>
      <p:sp>
        <p:nvSpPr>
          <p:cNvPr id="11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组合 2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6" name="组合 21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内分泌系统由内分泌腺和内分泌细胞组成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内分泌腺包括甲状腺、肾上腺、垂体、性腺等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内分泌细胞散布在全身各组织，如胃肠道、皮肤等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组合 22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内分泌系统的主要功能是调节机体的代谢和生长发育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激素是内分泌系统的主要信号分子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激素通过血液循环传递信息，调节靶细胞的生理活动</a:t>
                </a:r>
                <a:endParaRPr/>
              </a:p>
            </p:txBody>
          </p:sp>
          <p:pic>
            <p:nvPicPr>
              <p:cNvPr id="22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内分泌系统与其他生理系统相互关联，共同维持机体稳态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内分泌系统与神经系统、免疫系统等相互作用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内分泌失调可能导致多种疾病</a:t>
                </a:r>
                <a:endParaRPr/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内分泌系统的组成及其功能概述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内分泌疾病按病因可分为以下几类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先天性内分泌疾病：如先天性甲状腺功能减退症、先天性肾上腺皮质增生症等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自身免疫性内分泌疾病：如甲状腺功能亢进症、1型糖尿病等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肿瘤性内分泌疾病：如甲状腺癌、肾上腺皮质癌等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内分泌功能障碍性疾病：如更年期综合症、多囊卵巢综合症等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内分泌疾病的特点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激素水平异常：内分泌疾病通常表现为激素水平的高低异常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靶器官功能异常：激素水平异常导致靶器官功能紊乱，如甲状腺功能亢进导致的心悸、多汗等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临床表现多样：内分泌疾病的临床表现因病因、病程、激素异常程度等因素而异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内分泌疾病的分类及其特点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内分泌疾病的诊断方法包括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病史采集：了解患者的临床表现、家族史、既往史等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体格检查：观察患者的生长发育、皮肤、甲状腺等器官的异常表现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实验室检查：测定激素水平、进行内分泌功能试验等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影像学检查：如甲状腺超声、肾上腺CT等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内分泌疾病的诊断流程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初步筛查：根据患者的临床表现和病史，进行初步的筛查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进一步检查：根据筛查结果，进行实验室检查和影像学检查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确诊：综合分析检查结果，明确诊断并分型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治疗方案制定：根据诊断结果，制定针对性的治疗方案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内分泌病例的诊断方法与流程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内分泌病例的临床案例分析</a:t>
            </a:r>
            <a:endParaRPr/>
          </a:p>
        </p:txBody>
      </p:sp>
      <p:sp>
        <p:nvSpPr>
          <p:cNvPr id="27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甲状腺功能亢进症的病因和临床表现</a:t>
                </a:r>
                <a:endParaRPr/>
              </a:p>
            </p:txBody>
          </p:sp>
          <p:sp>
            <p:nvSpPr>
              <p:cNvPr id="2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病因：主要是由于甲状腺激素分泌过多，如Graves病、甲状腺腺瘤等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临床表现：心悸、多汗、消瘦、手抖、眼突等</a:t>
                </a:r>
                <a:endParaRPr/>
              </a:p>
            </p:txBody>
          </p:sp>
        </p:grpSp>
        <p:grpSp>
          <p:nvGrpSpPr>
            <p:cNvPr id="27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甲状腺功能亢进症的实验室检查和影像学检查</a:t>
                </a:r>
                <a:endParaRPr/>
              </a:p>
            </p:txBody>
          </p:sp>
          <p:sp>
            <p:nvSpPr>
              <p:cNvPr id="2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实验室检查：血清甲状腺激素水平升高，TSH降低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影像学检查：甲状腺超声检查，观察甲状腺结节等情况</a:t>
                </a:r>
                <a:endParaRPr/>
              </a:p>
            </p:txBody>
          </p:sp>
        </p:grpSp>
        <p:grpSp>
          <p:nvGrpSpPr>
            <p:cNvPr id="28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甲状腺功能亢进症的治疗方案</a:t>
                </a:r>
                <a:endParaRPr/>
              </a:p>
            </p:txBody>
          </p:sp>
          <p:sp>
            <p:nvSpPr>
              <p:cNvPr id="2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药物治疗：抗甲状腺药物如甲硝唑、丙硫氧嘧啶等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手术治疗：对于药物治疗无效或甲状腺肿大严重影响生活的患者，可考虑手术治疗</a:t>
                </a:r>
                <a:endParaRPr/>
              </a:p>
            </p:txBody>
          </p:sp>
        </p:grpSp>
      </p:grpSp>
      <p:pic>
        <p:nvPicPr>
          <p:cNvPr id="28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甲状腺功能亢进症的病例分析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0" name="组合 28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糖尿病的病因和临床表现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病因：主要是由于胰岛素分泌不足或胰岛素抵抗，如1型糖尿病、2型糖尿病等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临床表现：多饮、多尿、多食、消瘦、乏力等</a:t>
                </a:r>
                <a:endParaRPr/>
              </a:p>
            </p:txBody>
          </p:sp>
          <p:sp>
            <p:nvSpPr>
              <p:cNvPr id="29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糖尿病的实验室检查和影像学检查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实验室检查：空腹血糖和餐后血糖升高，胰岛素水平降低或正常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影像学检查：必要时进行胰腺CT或MRI检查，了解胰腺结构异常</a:t>
                </a:r>
                <a:endParaRPr/>
              </a:p>
            </p:txBody>
          </p:sp>
          <p:sp>
            <p:nvSpPr>
              <p:cNvPr id="29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糖尿病的治疗方案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药物治疗：降糖药物如胰岛素、口服降糖药物等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手术治疗：对于药物治疗无效或胰腺功能异常的患者，可考虑胰腺移植等手术</a:t>
                </a:r>
                <a:endParaRPr/>
              </a:p>
            </p:txBody>
          </p:sp>
          <p:sp>
            <p:nvSpPr>
              <p:cNvPr id="30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糖尿病病例的诊断与治疗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病因：主要是由于肾上腺皮质激素分泌不足，如Addison病、先天性肾上腺皮质发育不全等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临床表现：皮肤色素沉着、乏力、低血压、电解质紊乱等</a:t>
                </a:r>
                <a:endParaRPr/>
              </a:p>
            </p:txBody>
          </p:sp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肾上腺皮质功能减退症的病因和临床表现</a:t>
                </a:r>
                <a:endParaRPr/>
              </a:p>
            </p:txBody>
          </p:sp>
        </p:grpSp>
        <p:grpSp>
          <p:nvGrpSpPr>
            <p:cNvPr id="31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实验室检查：血清皮质醇水平降低，ACTH水平升高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影像学检查：肾上腺CT或MRI检查，观察肾上腺结构异常</a:t>
                </a:r>
                <a:endParaRPr/>
              </a:p>
            </p:txBody>
          </p:sp>
          <p:sp>
            <p:nvSpPr>
              <p:cNvPr id="3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肾上腺皮质功能减退症的实验室检查和影像学检查</a:t>
                </a:r>
                <a:endParaRPr/>
              </a:p>
            </p:txBody>
          </p:sp>
        </p:grpSp>
        <p:grpSp>
          <p:nvGrpSpPr>
            <p:cNvPr id="31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药物治疗：肾上腺皮质激素替代治疗，如氢化可的松、泼尼松等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手术治疗：对于肾上腺肿瘤引起的肾上腺皮质功能减退症，可考虑手术治疗</a:t>
                </a:r>
                <a:endParaRPr/>
              </a:p>
            </p:txBody>
          </p:sp>
          <p:sp>
            <p:nvSpPr>
              <p:cNvPr id="3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肾上腺皮质功能减退症的治疗方案</a:t>
                </a:r>
                <a:endParaRPr/>
              </a:p>
            </p:txBody>
          </p:sp>
        </p:grpSp>
      </p:grpSp>
      <p:pic>
        <p:nvPicPr>
          <p:cNvPr id="31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肾上腺皮质功能减退症的病例分析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内分泌病例的实验室检查与分析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激素水平测定的意义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了解激素水平异常的程度，为诊断提供依据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评估治疗效果，指导治疗方案的调整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预测疾病的转归和预后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激素水平测定的方法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放射免疫法：通过放射性同位素标记抗原，检测血清中激素水平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化学发光法：利用化学发光技术检测血清中激素水平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酶联免疫法：通过酶联免疫吸附实验检测血清中激素水平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激素水平测定的意义及方法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内分泌功能试验的原理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通过给予外源性激素或抑制内源性激素的释放，观察靶器官的反应，评估内分泌功能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内分泌功能试验的应用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垂体功能试验：如GnRH刺激试验、TRH刺激试验等，评估垂体功能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甲状腺功能试验：如TRH刺激试验、T4抑制试验等，评估甲状腺功能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肾上腺皮质功能试验：如ACTH刺激试验、CRH刺激试验等，评估肾上腺皮质功能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内分泌功能试验的原理与应用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实验室检查结果的解释与评估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组合 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组合 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实验室检查结果的解释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分析激素水平的变化，判断内分泌疾病的类型和程度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结合临床表现和病史，评估实验室检查结果的临床意义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组合 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实验室检查结果的评估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激素水平异常的程度：轻度异常、中度异常、重度异常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治疗效果：激素水平恢复正常、激素水平改善但未完全正常、激素水平无改善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https://d.book118.com/066215234013010052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内分泌病例分析案例及分析报告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2024-09-18T04:09:13.294</cp:lastPrinted>
  <dcterms:created xsi:type="dcterms:W3CDTF">2024-09-17T20:09:13Z</dcterms:created>
  <dcterms:modified xsi:type="dcterms:W3CDTF">2024-09-17T20:09:15Z</dcterms:modified>
</cp:coreProperties>
</file>