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6F204-3AC1-4F6D-BD98-16CFD7EC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6B01E-70F9-4C13-8BDD-5887A246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52415-E756-4A56-93F7-B7DF4260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EE81C-6A53-4D9A-9FFC-61D096567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5B44E-4E4C-4789-AC72-CDC0BBF9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12065-E0AE-4F42-8C9B-EFE0A1DB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66512-F0BC-478A-8BFB-6B74ABFC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CD38-329D-4E53-9066-43D85947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EC094-4C4D-4DE2-B84D-16AEB986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FCE76-7856-4B3C-8028-9853947E9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EFC2F-0C60-4B33-A5AA-BEC29F61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20224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右腕管综合症护理查房PPT课件\n## 1.右腕管综合症概述及病因\n### 1.1右腕管综合症的定义与症状\n### 1.2右腕管综合症的发生机制\n### 1.3右腕管综合症的高危因素\n## 2.右腕管综合症的诊断与鉴别诊断\n### 2.1右腕管综合症的诊断标准\n### 2.2右腕管综合症与相似疾病的鉴别\n### 2.3右腕管综合症的辅助检查\n## 3.右腕管综合症的治疗方法\n### 3.1右腕管综合症的非手术治疗\n### 3.2右腕管综合症的外科手术治疗\n### 3.3右腕管综合症的治疗效果评估\n## 4.右腕管综合症护理查房流程与要点\n### 4.1右腕管综合症护理查房的目的与意义\n### 4.2右腕管综合症护理查房的内容与方法\n### 4.3右腕管综合症护理查房的结果与反馈\n## 5.右腕管综合症患者的健康教育\n### 5.1右腕管综合症患者的生活指导\n### 5.2右腕管综合症患者的康复训练\n### 5.3右腕管综合症患者的心理护理\n## 6.右腕管综合症护理查房的实践案例分析\n### 6.1右腕管综合症护理查房的成功案例\n### 6.2右腕管综合症护理查房的失败案例\n### 6.3右腕管综合症护理查房的经验与教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800"/>
              <a:t>右腕管综合症护理查房PPT课件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右腕管综合症概述及病因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右腕管综合症的定义与症状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右腕管综合症（Right Carpal Tunnel Syndrome，RCTS）是一种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神经压迫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主要压迫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正中神经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发生在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腕管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手部麻木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刺痛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手指无力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肌肉萎缩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手腕肿胀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僵硬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症状通常在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夜间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加重</a:t>
            </a:r>
            <a:endParaRPr/>
          </a:p>
        </p:txBody>
      </p:sp>
      <p:cxnSp>
        <p:nvCxnSpPr>
          <p:cNvPr id="2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液体积聚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在腕管内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组织肿胀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压迫神经</a:t>
                </a:r>
                <a:endParaRPr/>
              </a:p>
            </p:txBody>
          </p:sp>
          <p:sp>
            <p:nvSpPr>
              <p:cNvPr id="22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腕管内压力增加</a:t>
                </a:r>
                <a:endParaRPr/>
              </a:p>
            </p:txBody>
          </p:sp>
        </p:grpSp>
        <p:grpSp>
          <p:nvGrpSpPr>
            <p:cNvPr id="22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正中神经受压</a:t>
                </a:r>
                <a:endParaRPr/>
              </a:p>
            </p:txBody>
          </p:sp>
          <p:sp>
            <p:nvSpPr>
              <p:cNvPr id="2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纤维化</a:t>
                </a:r>
                <a:endParaRPr/>
              </a:p>
            </p:txBody>
          </p:sp>
        </p:grpSp>
        <p:grpSp>
          <p:nvGrpSpPr>
            <p:cNvPr id="22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症状出现</a:t>
                </a:r>
                <a:endParaRPr/>
              </a:p>
            </p:txBody>
          </p:sp>
          <p:sp>
            <p:nvSpPr>
              <p:cNvPr id="22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传导障碍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功能受损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右腕管综合症的发生机制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右腕管综合症的高危因素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40岁以上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随着年龄增长，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腕管变小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，神经受压风险增加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腕管较小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，神经受压风险增加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重复性手部运动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键盘操作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手工艺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有家族史的人群发病率较高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腕管结构异常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右腕管综合症的诊断与鉴别诊断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右腕管综合症的诊断标准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手部麻木、刺痛和疼痛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手指无力、肌肉萎缩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手腕肿胀和僵硬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电生理检查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：检测神经传导速度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：如X光、MRI，观察腕管结构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排除其他疾病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肩周炎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等相鉴别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肩背部疼痛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电生理检查显示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颈神经根受压</a:t>
                </a:r>
                <a:endParaRPr/>
              </a:p>
            </p:txBody>
          </p:sp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</a:t>
                </a:r>
                <a:endParaRPr/>
              </a:p>
            </p:txBody>
          </p:sp>
        </p:grpSp>
        <p:grpSp>
          <p:nvGrpSpPr>
            <p:cNvPr id="2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活动受限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电生理检查显示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肩神经受压</a:t>
                </a:r>
                <a:endParaRPr/>
              </a:p>
            </p:txBody>
          </p:sp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肩周炎</a:t>
                </a:r>
                <a:endParaRPr/>
              </a:p>
            </p:txBody>
          </p:sp>
        </p:grpSp>
        <p:grpSp>
          <p:nvGrpSpPr>
            <p:cNvPr id="2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手部麻木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电生理检查显示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神经传导障碍</a:t>
                </a:r>
                <a:endParaRPr/>
              </a:p>
            </p:txBody>
          </p:sp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神经炎</a:t>
                </a:r>
                <a:endParaRPr/>
              </a:p>
            </p:txBody>
          </p:sp>
        </p:grpSp>
      </p:grpSp>
      <p:pic>
        <p:nvPicPr>
          <p:cNvPr id="2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右腕管综合症与相似疾病的鉴别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观察腕骨、关节和韧带结构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</a:t>
                </a:r>
                <a:endParaRPr/>
              </a:p>
            </p:txBody>
          </p:sp>
          <p:sp>
            <p:nvSpPr>
              <p:cNvPr id="30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观察腕管内组织情况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神经受压程度</a:t>
                </a:r>
                <a:endParaRPr/>
              </a:p>
            </p:txBody>
          </p:sp>
          <p:sp>
            <p:nvSpPr>
              <p:cNvPr id="30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观察腕管内液体积聚情况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腕管内压力</a:t>
                </a:r>
                <a:endParaRPr/>
              </a:p>
            </p:txBody>
          </p:sp>
          <p:sp>
            <p:nvSpPr>
              <p:cNvPr id="30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右腕管综合症的其他辅助检查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右腕管综合症的治疗方法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：缓解疼痛和炎症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：促进神经恢复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：改善局部血液循环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手指肌力训练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：增强手指力量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手部功能训练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：提高手部灵活性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右腕管综合症的非手术治疗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腕管减压术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腕管内韧带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减轻腕管内压力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神经松解术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正中神经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与周围组织的粘连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恢复神经正常功能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右腕管综合症的外科手术治疗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https://d.book118.com/066220224141010050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右腕管综合症护理查房PPT课件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2024-09-16T00:04:59.858</cp:lastPrinted>
  <dcterms:created xsi:type="dcterms:W3CDTF">2024-09-15T16:04:59Z</dcterms:created>
  <dcterms:modified xsi:type="dcterms:W3CDTF">2024-09-15T16:05:01Z</dcterms:modified>
</cp:coreProperties>
</file>