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4" r:id="rId26"/>
  </p:sldIdLst>
  <p:sldSz cx="9144000" cy="51435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98026AAE-A59C-4E9F-9417-6E562D79C9FB}" styleName="{d704909a-036c-4478-bca5-37cd17157313}">
    <a:wholeTbl>
      <a:tcTxStyle>
        <a:fontRef idx="none">
          <a:prstClr val="black"/>
        </a:fontRef>
      </a:tcTxStyle>
      <a:tcStyle>
        <a:fill>
          <a:solidFill>
            <a:srgbClr val="FFFFFF"/>
          </a:solidFill>
        </a:fill>
      </a:tcStyle>
    </a:wholeTbl>
    <a:band1H>
      <a:tcTxStyle>
        <a:fontRef idx="none">
          <a:prstClr val="black"/>
        </a:fontRef>
      </a:tcTxStyle>
      <a:tcStyle>
        <a:fill>
          <a:solidFill>
            <a:srgbClr val="C5D7E9"/>
          </a:solidFill>
        </a:fill>
      </a:tcStyle>
    </a:band1H>
    <a:band2H>
      <a:tcTxStyle>
        <a:fontRef idx="none">
          <a:prstClr val="black"/>
        </a:fontRef>
      </a:tcTxStyle>
      <a:tcStyle>
        <a:fill>
          <a:solidFill>
            <a:srgbClr val="7DA7CE"/>
          </a:solidFill>
        </a:fill>
      </a:tcStyle>
    </a:band2H>
    <a:firstRow>
      <a:tcTxStyle>
        <a:fontRef idx="none">
          <a:prstClr val="black"/>
        </a:fontRef>
      </a:tcTxStyle>
      <a:tcStyle>
        <a:tcBdr>
          <a:insideV>
            <a:ln w="6350" cmpd="sng">
              <a:solidFill>
                <a:srgbClr val="FFFFFF"/>
              </a:solidFill>
            </a:ln>
          </a:insideV>
        </a:tcBdr>
        <a:fill>
          <a:solidFill>
            <a:srgbClr val="396698"/>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tags" Target="tags/tag39.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notesMaster" Target="notesMasters/notesMaster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bwMode="auto">
      <p:bgPr>
        <a:solidFill>
          <a:schemeClr val="bg1"/>
        </a:solidFill>
        <a:effectLst/>
      </p:bgPr>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eaLnBrk="1" hangingPunct="1">
              <a:defRPr sz="1200" noProof="1"/>
            </a:lvl1pPr>
          </a:lstStyle>
          <a:p>
            <a:pPr>
              <a:defRPr/>
            </a:pPr>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eaLnBrk="1" hangingPunct="1">
              <a:defRPr sz="1200" noProof="1"/>
            </a:lvl1pPr>
          </a:lstStyle>
          <a:p>
            <a:pPr>
              <a:defRPr/>
            </a:pPr>
            <a:fld id="{B3CAA6FF-C169-46B1-8142-0B372F819ED5}" type="datetimeFigureOut">
              <a:rPr lang="zh-CN" altLang="en-US"/>
              <a:t/>
            </a:fld>
            <a:endParaRPr lang="zh-CN" altLang="en-US"/>
          </a:p>
        </p:txBody>
      </p:sp>
      <p:sp>
        <p:nvSpPr>
          <p:cNvPr id="12292" name="幻灯片图像占位符 3"/>
          <p:cNvSpPr>
            <a:spLocks noGrp="1" noRot="1" noChangeAspect="1" noChangeArrowheads="1"/>
          </p:cNvSpPr>
          <p:nvPr>
            <p:ph type="sldImg" idx="4294967295"/>
          </p:nvPr>
        </p:nvSpPr>
        <p:spPr bwMode="auto">
          <a:xfrm>
            <a:off x="685800" y="1143000"/>
            <a:ext cx="5486400" cy="3086100"/>
          </a:xfrm>
          <a:prstGeom prst="rect">
            <a:avLst/>
          </a:prstGeom>
          <a:noFill/>
          <a:ln w="12700">
            <a:solidFill>
              <a:srgbClr val="000000"/>
            </a:solidFill>
            <a:round/>
          </a:ln>
          <a:extLst>
            <a:ext uri="{909E8E84-426E-40DD-AFC4-6F175D3DCCD1}">
              <a14:hiddenFill xmlns:a14="http://schemas.microsoft.com/office/drawing/2010/main">
                <a:solidFill>
                  <a:srgbClr val="FFFFFF"/>
                </a:solidFill>
              </a14:hiddenFill>
            </a:ext>
          </a:extLst>
        </p:spPr>
      </p:sp>
      <p:sp>
        <p:nvSpPr>
          <p:cNvPr id="6149" name="备注占位符 4"/>
          <p:cNvSpPr>
            <a:spLocks noGrp="1" noChangeArrowheads="1"/>
          </p:cNvSpPr>
          <p:nvPr>
            <p:ph type="body" sz="quarter" idx="9"/>
          </p:nvPr>
        </p:nvSpPr>
        <p:spPr bwMode="auto">
          <a:xfrm>
            <a:off x="685800" y="4400550"/>
            <a:ext cx="5486400"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lvl="0"/>
            <a:r>
              <a:rPr lang="zh-CN" altLang="en-US" noProof="0" smtClean="0"/>
              <a:t>单击此处编辑母版文本样式</a:t>
            </a:r>
            <a:endParaRPr lang="zh-CN" altLang="en-US" noProof="0" smtClean="0"/>
          </a:p>
          <a:p>
            <a:pPr lvl="1"/>
            <a:r>
              <a:rPr lang="zh-CN" altLang="en-US" noProof="0" smtClean="0"/>
              <a:t>第二级</a:t>
            </a:r>
            <a:endParaRPr lang="zh-CN" altLang="en-US" noProof="0" smtClean="0"/>
          </a:p>
          <a:p>
            <a:pPr lvl="2"/>
            <a:r>
              <a:rPr lang="zh-CN" altLang="en-US" noProof="0" smtClean="0"/>
              <a:t>第三级</a:t>
            </a:r>
            <a:endParaRPr lang="zh-CN" altLang="en-US" noProof="0" smtClean="0"/>
          </a:p>
          <a:p>
            <a:pPr lvl="3"/>
            <a:r>
              <a:rPr lang="zh-CN" altLang="en-US" noProof="0" smtClean="0"/>
              <a:t>第四级</a:t>
            </a:r>
            <a:endParaRPr lang="zh-CN" altLang="en-US" noProof="0" smtClean="0"/>
          </a:p>
          <a:p>
            <a:pPr lvl="4"/>
            <a:r>
              <a:rPr lang="zh-CN" altLang="en-US" noProof="0" smtClean="0"/>
              <a:t>第五级</a:t>
            </a:r>
            <a:endParaRPr lang="zh-CN" altLang="en-US" noProof="0" smtClean="0"/>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hangingPunct="1">
              <a:defRPr sz="1200" noProof="1"/>
            </a:lvl1pPr>
          </a:lstStyle>
          <a:p>
            <a:pPr>
              <a:defRPr/>
            </a:pPr>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hangingPunct="1">
              <a:defRPr sz="1200" noProof="1"/>
            </a:lvl1pPr>
          </a:lstStyle>
          <a:p>
            <a:pPr>
              <a:defRPr/>
            </a:pPr>
            <a:fld id="{9D5BC051-855B-4207-84CA-EB7394A983A7}" type="slidenum">
              <a:rPr lang="zh-CN" altLang="en-US"/>
              <a:t/>
            </a:fld>
            <a:endParaRPr lang="zh-CN"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0"/>
      </a:spcBef>
      <a:spcAft>
        <a:spcPct val="0"/>
      </a:spcAft>
      <a:defRPr sz="1200" kern="1200">
        <a:solidFill>
          <a:schemeClr val="tx1"/>
        </a:solidFill>
        <a:latin typeface="+mn-lt"/>
        <a:ea typeface="+mn-ea"/>
        <a:cs typeface="+mn-cs"/>
      </a:defRPr>
    </a:lvl1pPr>
    <a:lvl2pPr marL="457200" algn="l" rtl="0" eaLnBrk="0" fontAlgn="base" hangingPunct="0">
      <a:spcBef>
        <a:spcPct val="0"/>
      </a:spcBef>
      <a:spcAft>
        <a:spcPct val="0"/>
      </a:spcAft>
      <a:defRPr sz="1200" kern="1200">
        <a:solidFill>
          <a:schemeClr val="tx1"/>
        </a:solidFill>
        <a:latin typeface="+mn-lt"/>
        <a:ea typeface="+mn-ea"/>
        <a:cs typeface="+mn-cs"/>
      </a:defRPr>
    </a:lvl2pPr>
    <a:lvl3pPr marL="914400" algn="l" rtl="0" eaLnBrk="0" fontAlgn="base" hangingPunct="0">
      <a:spcBef>
        <a:spcPct val="0"/>
      </a:spcBef>
      <a:spcAft>
        <a:spcPct val="0"/>
      </a:spcAft>
      <a:defRPr sz="1200" kern="1200">
        <a:solidFill>
          <a:schemeClr val="tx1"/>
        </a:solidFill>
        <a:latin typeface="+mn-lt"/>
        <a:ea typeface="+mn-ea"/>
        <a:cs typeface="+mn-cs"/>
      </a:defRPr>
    </a:lvl3pPr>
    <a:lvl4pPr marL="1371600" algn="l" rtl="0" eaLnBrk="0" fontAlgn="base" hangingPunct="0">
      <a:spcBef>
        <a:spcPct val="0"/>
      </a:spcBef>
      <a:spcAft>
        <a:spcPct val="0"/>
      </a:spcAft>
      <a:defRPr sz="1200" kern="1200">
        <a:solidFill>
          <a:schemeClr val="tx1"/>
        </a:solidFill>
        <a:latin typeface="+mn-lt"/>
        <a:ea typeface="+mn-ea"/>
        <a:cs typeface="+mn-cs"/>
      </a:defRPr>
    </a:lvl4pPr>
    <a:lvl5pPr marL="1828800" algn="l" rtl="0" eaLnBrk="0" fontAlgn="base" hangingPunct="0">
      <a:spcBef>
        <a:spcPct val="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338" name="幻灯片图像占位符 1"/>
          <p:cNvSpPr>
            <a:spLocks noGrp="1" noRot="1" noChangeAspect="1" noTextEdit="1"/>
          </p:cNvSpPr>
          <p:nvPr>
            <p:ph type="sldImg" idx="2"/>
          </p:nvPr>
        </p:nvSpPr>
        <p:spPr/>
      </p:sp>
      <p:sp>
        <p:nvSpPr>
          <p:cNvPr id="14339" name="文本占位符 2"/>
          <p:cNvSpPr>
            <a:spLocks noGrp="1"/>
          </p:cNvSpPr>
          <p:nvPr>
            <p:ph type="body" idx="3"/>
          </p:nvPr>
        </p:nvSpPr>
        <p:spPr>
          <a:noFill/>
        </p:spPr>
        <p:txBody>
          <a:bodyPr/>
          <a:lstStyle/>
          <a:p>
            <a:endParaRPr lang="zh-CN"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zh-CN" sz="1200" kern="1200" smtClean="0">
                <a:solidFill>
                  <a:schemeClr val="tx1"/>
                </a:solidFill>
                <a:effectLst/>
                <a:latin typeface="+mn-lt"/>
                <a:ea typeface="+mn-ea"/>
                <a:cs typeface="+mn-cs"/>
              </a:rPr>
              <a:t>我公司从员工中精挑出</a:t>
            </a:r>
            <a:r>
              <a:rPr lang="en-US" altLang="zh-CN" sz="1200" kern="1200" smtClean="0">
                <a:solidFill>
                  <a:schemeClr val="tx1"/>
                </a:solidFill>
                <a:effectLst/>
                <a:latin typeface="+mn-lt"/>
                <a:ea typeface="+mn-ea"/>
                <a:cs typeface="+mn-cs"/>
              </a:rPr>
              <a:t>8</a:t>
            </a:r>
            <a:r>
              <a:rPr lang="zh-CN" altLang="zh-CN" sz="1200" kern="1200" smtClean="0">
                <a:solidFill>
                  <a:schemeClr val="tx1"/>
                </a:solidFill>
                <a:effectLst/>
                <a:latin typeface="+mn-lt"/>
                <a:ea typeface="+mn-ea"/>
                <a:cs typeface="+mn-cs"/>
              </a:rPr>
              <a:t>名从事过大型项目建造的技术骨干，专职</a:t>
            </a:r>
            <a:r>
              <a:rPr lang="en-US" altLang="zh-CN" sz="1200" kern="1200" smtClean="0">
                <a:solidFill>
                  <a:schemeClr val="tx1"/>
                </a:solidFill>
                <a:effectLst/>
                <a:latin typeface="+mn-lt"/>
                <a:ea typeface="+mn-ea"/>
                <a:cs typeface="+mn-cs"/>
              </a:rPr>
              <a:t>BIM</a:t>
            </a:r>
            <a:r>
              <a:rPr lang="zh-CN" altLang="zh-CN" sz="1200" kern="1200" smtClean="0">
                <a:solidFill>
                  <a:schemeClr val="tx1"/>
                </a:solidFill>
                <a:effectLst/>
                <a:latin typeface="+mn-lt"/>
                <a:ea typeface="+mn-ea"/>
                <a:cs typeface="+mn-cs"/>
              </a:rPr>
              <a:t>项目经理，组成</a:t>
            </a:r>
            <a:r>
              <a:rPr lang="en-US" altLang="zh-CN" sz="1200" kern="1200" smtClean="0">
                <a:solidFill>
                  <a:schemeClr val="tx1"/>
                </a:solidFill>
                <a:effectLst/>
                <a:latin typeface="+mn-lt"/>
                <a:ea typeface="+mn-ea"/>
                <a:cs typeface="+mn-cs"/>
              </a:rPr>
              <a:t>BIM</a:t>
            </a:r>
            <a:r>
              <a:rPr lang="zh-CN" altLang="zh-CN" sz="1200" kern="1200" smtClean="0">
                <a:solidFill>
                  <a:schemeClr val="tx1"/>
                </a:solidFill>
                <a:effectLst/>
                <a:latin typeface="+mn-lt"/>
                <a:ea typeface="+mn-ea"/>
                <a:cs typeface="+mn-cs"/>
              </a:rPr>
              <a:t>团队，团队成员都具备相关</a:t>
            </a:r>
            <a:r>
              <a:rPr lang="en-US" altLang="zh-CN" sz="1200" kern="1200" smtClean="0">
                <a:solidFill>
                  <a:schemeClr val="tx1"/>
                </a:solidFill>
                <a:effectLst/>
                <a:latin typeface="+mn-lt"/>
                <a:ea typeface="+mn-ea"/>
                <a:cs typeface="+mn-cs"/>
              </a:rPr>
              <a:t>BIM</a:t>
            </a:r>
            <a:r>
              <a:rPr lang="zh-CN" altLang="zh-CN" sz="1200" kern="1200" smtClean="0">
                <a:solidFill>
                  <a:schemeClr val="tx1"/>
                </a:solidFill>
                <a:effectLst/>
                <a:latin typeface="+mn-lt"/>
                <a:ea typeface="+mn-ea"/>
                <a:cs typeface="+mn-cs"/>
              </a:rPr>
              <a:t>证书。</a:t>
            </a:r>
            <a:endParaRPr lang="zh-CN" altLang="en-US"/>
          </a:p>
        </p:txBody>
      </p:sp>
      <p:sp>
        <p:nvSpPr>
          <p:cNvPr id="4" name="灯片编号占位符 3"/>
          <p:cNvSpPr>
            <a:spLocks noGrp="1"/>
          </p:cNvSpPr>
          <p:nvPr>
            <p:ph type="sldNum" sz="quarter" idx="10"/>
          </p:nvPr>
        </p:nvSpPr>
        <p:spPr/>
        <p:txBody>
          <a:bodyPr/>
          <a:lstStyle/>
          <a:p>
            <a:pPr>
              <a:defRPr/>
            </a:pPr>
            <a:fld id="{9D5BC051-855B-4207-84CA-EB7394A983A7}" type="slidenum">
              <a:rPr lang="zh-CN" altLang="en-US" smtClean="0"/>
              <a:t>8</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zh-CN" sz="1200" kern="1200" smtClean="0">
                <a:solidFill>
                  <a:schemeClr val="tx1"/>
                </a:solidFill>
                <a:effectLst/>
                <a:latin typeface="+mn-lt"/>
                <a:ea typeface="+mn-ea"/>
                <a:cs typeface="+mn-cs"/>
              </a:rPr>
              <a:t>高标准才能保证保质量，</a:t>
            </a:r>
            <a:r>
              <a:rPr lang="en-US" altLang="zh-CN" sz="1200" kern="1200" smtClean="0">
                <a:solidFill>
                  <a:schemeClr val="tx1"/>
                </a:solidFill>
                <a:effectLst/>
                <a:latin typeface="+mn-lt"/>
                <a:ea typeface="+mn-ea"/>
                <a:cs typeface="+mn-cs"/>
              </a:rPr>
              <a:t>BIM</a:t>
            </a:r>
            <a:r>
              <a:rPr lang="zh-CN" altLang="zh-CN" sz="1200" kern="1200" smtClean="0">
                <a:solidFill>
                  <a:schemeClr val="tx1"/>
                </a:solidFill>
                <a:effectLst/>
                <a:latin typeface="+mn-lt"/>
                <a:ea typeface="+mn-ea"/>
                <a:cs typeface="+mn-cs"/>
              </a:rPr>
              <a:t>小组制定了模型管理体系，确保信息的无障碍读取和传递。本项目主要用到的</a:t>
            </a:r>
            <a:r>
              <a:rPr lang="en-US" altLang="zh-CN" sz="1200" kern="1200" smtClean="0">
                <a:solidFill>
                  <a:schemeClr val="tx1"/>
                </a:solidFill>
                <a:effectLst/>
                <a:latin typeface="+mn-lt"/>
                <a:ea typeface="+mn-ea"/>
                <a:cs typeface="+mn-cs"/>
              </a:rPr>
              <a:t>BIM</a:t>
            </a:r>
            <a:r>
              <a:rPr lang="zh-CN" altLang="zh-CN" sz="1200" kern="1200" smtClean="0">
                <a:solidFill>
                  <a:schemeClr val="tx1"/>
                </a:solidFill>
                <a:effectLst/>
                <a:latin typeface="+mn-lt"/>
                <a:ea typeface="+mn-ea"/>
                <a:cs typeface="+mn-cs"/>
              </a:rPr>
              <a:t>软硬件有</a:t>
            </a:r>
            <a:endParaRPr lang="zh-CN" altLang="en-US"/>
          </a:p>
        </p:txBody>
      </p:sp>
      <p:sp>
        <p:nvSpPr>
          <p:cNvPr id="4" name="灯片编号占位符 3"/>
          <p:cNvSpPr>
            <a:spLocks noGrp="1"/>
          </p:cNvSpPr>
          <p:nvPr>
            <p:ph type="sldNum" sz="quarter" idx="10"/>
          </p:nvPr>
        </p:nvSpPr>
        <p:spPr/>
        <p:txBody>
          <a:bodyPr/>
          <a:lstStyle/>
          <a:p>
            <a:pPr>
              <a:defRPr/>
            </a:pPr>
            <a:fld id="{9D5BC051-855B-4207-84CA-EB7394A983A7}" type="slidenum">
              <a:rPr lang="zh-CN" altLang="en-US" smtClean="0"/>
              <a:t>9</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zh-CN" sz="1200" kern="1200" smtClean="0">
                <a:solidFill>
                  <a:schemeClr val="tx1"/>
                </a:solidFill>
                <a:effectLst/>
                <a:latin typeface="+mn-lt"/>
                <a:ea typeface="+mn-ea"/>
                <a:cs typeface="+mn-cs"/>
              </a:rPr>
              <a:t>高标准才能保证保质量，</a:t>
            </a:r>
            <a:r>
              <a:rPr lang="en-US" altLang="zh-CN" sz="1200" kern="1200" smtClean="0">
                <a:solidFill>
                  <a:schemeClr val="tx1"/>
                </a:solidFill>
                <a:effectLst/>
                <a:latin typeface="+mn-lt"/>
                <a:ea typeface="+mn-ea"/>
                <a:cs typeface="+mn-cs"/>
              </a:rPr>
              <a:t>BIM</a:t>
            </a:r>
            <a:r>
              <a:rPr lang="zh-CN" altLang="zh-CN" sz="1200" kern="1200" smtClean="0">
                <a:solidFill>
                  <a:schemeClr val="tx1"/>
                </a:solidFill>
                <a:effectLst/>
                <a:latin typeface="+mn-lt"/>
                <a:ea typeface="+mn-ea"/>
                <a:cs typeface="+mn-cs"/>
              </a:rPr>
              <a:t>小组制定了模型管理体系，确保信息的无障碍读取和传递。本项目主要用到的</a:t>
            </a:r>
            <a:r>
              <a:rPr lang="en-US" altLang="zh-CN" sz="1200" kern="1200" smtClean="0">
                <a:solidFill>
                  <a:schemeClr val="tx1"/>
                </a:solidFill>
                <a:effectLst/>
                <a:latin typeface="+mn-lt"/>
                <a:ea typeface="+mn-ea"/>
                <a:cs typeface="+mn-cs"/>
              </a:rPr>
              <a:t>BIM</a:t>
            </a:r>
            <a:r>
              <a:rPr lang="zh-CN" altLang="zh-CN" sz="1200" kern="1200" smtClean="0">
                <a:solidFill>
                  <a:schemeClr val="tx1"/>
                </a:solidFill>
                <a:effectLst/>
                <a:latin typeface="+mn-lt"/>
                <a:ea typeface="+mn-ea"/>
                <a:cs typeface="+mn-cs"/>
              </a:rPr>
              <a:t>软硬件有</a:t>
            </a:r>
            <a:endParaRPr lang="zh-CN" altLang="en-US"/>
          </a:p>
        </p:txBody>
      </p:sp>
      <p:sp>
        <p:nvSpPr>
          <p:cNvPr id="4" name="灯片编号占位符 3"/>
          <p:cNvSpPr>
            <a:spLocks noGrp="1"/>
          </p:cNvSpPr>
          <p:nvPr>
            <p:ph type="sldNum" sz="quarter" idx="10"/>
          </p:nvPr>
        </p:nvSpPr>
        <p:spPr/>
        <p:txBody>
          <a:bodyPr/>
          <a:lstStyle/>
          <a:p>
            <a:pPr>
              <a:defRPr/>
            </a:pPr>
            <a:fld id="{9D5BC051-855B-4207-84CA-EB7394A983A7}" type="slidenum">
              <a:rPr lang="zh-CN" altLang="en-US" smtClean="0"/>
              <a:t>10</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zh-CN" sz="1200" kern="1200" smtClean="0">
                <a:solidFill>
                  <a:schemeClr val="tx1"/>
                </a:solidFill>
                <a:effectLst/>
                <a:latin typeface="+mn-lt"/>
                <a:ea typeface="+mn-ea"/>
                <a:cs typeface="+mn-cs"/>
              </a:rPr>
              <a:t>高标准才能保证保质量，</a:t>
            </a:r>
            <a:r>
              <a:rPr lang="en-US" altLang="zh-CN" sz="1200" kern="1200" smtClean="0">
                <a:solidFill>
                  <a:schemeClr val="tx1"/>
                </a:solidFill>
                <a:effectLst/>
                <a:latin typeface="+mn-lt"/>
                <a:ea typeface="+mn-ea"/>
                <a:cs typeface="+mn-cs"/>
              </a:rPr>
              <a:t>BIM</a:t>
            </a:r>
            <a:r>
              <a:rPr lang="zh-CN" altLang="zh-CN" sz="1200" kern="1200" smtClean="0">
                <a:solidFill>
                  <a:schemeClr val="tx1"/>
                </a:solidFill>
                <a:effectLst/>
                <a:latin typeface="+mn-lt"/>
                <a:ea typeface="+mn-ea"/>
                <a:cs typeface="+mn-cs"/>
              </a:rPr>
              <a:t>小组制定了模型管理体系，确保信息的无障碍读取和传递。本项目主要用到的</a:t>
            </a:r>
            <a:r>
              <a:rPr lang="en-US" altLang="zh-CN" sz="1200" kern="1200" smtClean="0">
                <a:solidFill>
                  <a:schemeClr val="tx1"/>
                </a:solidFill>
                <a:effectLst/>
                <a:latin typeface="+mn-lt"/>
                <a:ea typeface="+mn-ea"/>
                <a:cs typeface="+mn-cs"/>
              </a:rPr>
              <a:t>BIM</a:t>
            </a:r>
            <a:r>
              <a:rPr lang="zh-CN" altLang="zh-CN" sz="1200" kern="1200" smtClean="0">
                <a:solidFill>
                  <a:schemeClr val="tx1"/>
                </a:solidFill>
                <a:effectLst/>
                <a:latin typeface="+mn-lt"/>
                <a:ea typeface="+mn-ea"/>
                <a:cs typeface="+mn-cs"/>
              </a:rPr>
              <a:t>软硬件有</a:t>
            </a:r>
            <a:endParaRPr lang="zh-CN" altLang="en-US"/>
          </a:p>
        </p:txBody>
      </p:sp>
      <p:sp>
        <p:nvSpPr>
          <p:cNvPr id="4" name="灯片编号占位符 3"/>
          <p:cNvSpPr>
            <a:spLocks noGrp="1"/>
          </p:cNvSpPr>
          <p:nvPr>
            <p:ph type="sldNum" sz="quarter" idx="10"/>
          </p:nvPr>
        </p:nvSpPr>
        <p:spPr/>
        <p:txBody>
          <a:bodyPr/>
          <a:lstStyle/>
          <a:p>
            <a:pPr>
              <a:defRPr/>
            </a:pPr>
            <a:fld id="{9D5BC051-855B-4207-84CA-EB7394A983A7}" type="slidenum">
              <a:rPr lang="zh-CN" altLang="en-US" smtClean="0"/>
              <a:t>12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22278A-7A39-4334-91A7-2429B3BFC8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F00949-5E19-4005-9BDD-85A5881E67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4C5569-F696-4ECC-86C9-C1E3AE8A9E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EA6346-ADDC-4891-9371-5198AC373C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43563F-94E7-418E-9803-A7C3E46248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1E1C0E-4E33-4FC2-B5E0-2810772EAE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5CAAE0-9986-474E-9918-CB5C5F3945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FEFE3F-AD91-4198-B0C6-D801FBFD76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EE02B9-DE6F-4615-9451-3A322491C9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EA593A-D2A1-4BB0-A41C-6330312D41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66A570-6FC5-4F91-AFFF-F3297E6319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KSO_BT1"/>
          <p:cNvSpPr>
            <a:spLocks noGrp="1"/>
          </p:cNvSpPr>
          <p:nvPr>
            <p:ph type="title"/>
          </p:nvPr>
        </p:nvSpPr>
        <p:spPr>
          <a:xfrm>
            <a:off x="407988" y="196850"/>
            <a:ext cx="8326437" cy="436563"/>
          </a:xfrm>
          <a:prstGeom prst="rect">
            <a:avLst/>
          </a:prstGeom>
        </p:spPr>
        <p:txBody>
          <a:bodyPr/>
          <a:lstStyle>
            <a:lvl1pPr>
              <a:defRPr>
                <a:solidFill>
                  <a:schemeClr val="tx1"/>
                </a:solidFill>
              </a:defRPr>
            </a:lvl1pPr>
          </a:lstStyle>
          <a:p>
            <a:r>
              <a:rPr lang="zh-CN" altLang="en-US" noProof="1" smtClean="0"/>
              <a:t>单击此处编辑母版标题样式</a:t>
            </a:r>
            <a:endParaRPr lang="en-US" noProof="1"/>
          </a:p>
        </p:txBody>
      </p:sp>
      <p:sp>
        <p:nvSpPr>
          <p:cNvPr id="3" name="KSO_BC1"/>
          <p:cNvSpPr>
            <a:spLocks noGrp="1"/>
          </p:cNvSpPr>
          <p:nvPr>
            <p:ph idx="1"/>
          </p:nvPr>
        </p:nvSpPr>
        <p:spPr>
          <a:xfrm>
            <a:off x="408071" y="837470"/>
            <a:ext cx="8326354" cy="3687553"/>
          </a:xfrm>
          <a:prstGeom prst="rect">
            <a:avLst/>
          </a:prstGeom>
        </p:spPr>
        <p:txBody>
          <a:bodyPr>
            <a:normAutofit/>
          </a:bodyPr>
          <a:lstStyle>
            <a:lvl1pPr>
              <a:defRPr sz="1800">
                <a:solidFill>
                  <a:schemeClr val="tx1"/>
                </a:solidFill>
              </a:defRPr>
            </a:lvl1pPr>
            <a:lvl2pPr>
              <a:defRPr sz="1500">
                <a:solidFill>
                  <a:schemeClr val="tx1"/>
                </a:solidFill>
              </a:defRPr>
            </a:lvl2pPr>
          </a:lstStyle>
          <a:p>
            <a:pPr lvl="0"/>
            <a:r>
              <a:rPr lang="zh-CN" altLang="zh-CN" noProof="1" smtClean="0"/>
              <a:t>单击此处编辑母版文本样式</a:t>
            </a:r>
            <a:endParaRPr lang="zh-CN" altLang="zh-CN" noProof="1" smtClean="0"/>
          </a:p>
          <a:p>
            <a:pPr lvl="1"/>
            <a:r>
              <a:rPr lang="zh-CN" altLang="zh-CN" noProof="1" smtClean="0"/>
              <a:t>第二级</a:t>
            </a:r>
            <a:endParaRPr lang="zh-CN" altLang="zh-CN" noProof="1" smtClean="0"/>
          </a:p>
          <a:p>
            <a:pPr lvl="2"/>
            <a:r>
              <a:rPr lang="zh-CN" altLang="zh-CN" noProof="1" smtClean="0"/>
              <a:t>第三级</a:t>
            </a:r>
            <a:endParaRPr lang="zh-CN" altLang="zh-CN" noProof="1" smtClean="0"/>
          </a:p>
          <a:p>
            <a:pPr lvl="3"/>
            <a:r>
              <a:rPr lang="zh-CN" altLang="zh-CN" noProof="1" smtClean="0"/>
              <a:t>第四级</a:t>
            </a:r>
            <a:endParaRPr lang="zh-CN" altLang="zh-CN" noProof="1" smtClean="0"/>
          </a:p>
          <a:p>
            <a:pPr lvl="4"/>
            <a:r>
              <a:rPr lang="zh-CN" altLang="zh-CN" noProof="1" smtClean="0"/>
              <a:t>第五级</a:t>
            </a:r>
            <a:endParaRPr lang="zh-CN" altLang="zh-CN" noProof="1" smtClean="0"/>
          </a:p>
        </p:txBody>
      </p:sp>
      <p:sp>
        <p:nvSpPr>
          <p:cNvPr id="4" name="日期占位符 3"/>
          <p:cNvSpPr>
            <a:spLocks noGrp="1"/>
          </p:cNvSpPr>
          <p:nvPr>
            <p:ph type="dt" sz="half" idx="10"/>
          </p:nvPr>
        </p:nvSpPr>
        <p:spPr>
          <a:xfrm>
            <a:off x="628650" y="4768850"/>
            <a:ext cx="20574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0865E74F-F9E9-43D1-83EE-30B6692A79DE}" type="datetimeFigureOut">
              <a:rPr lang="zh-CN" altLang="en-US"/>
              <a:t/>
            </a:fld>
            <a:endParaRPr lang="zh-CN" altLang="en-US"/>
          </a:p>
        </p:txBody>
      </p:sp>
      <p:sp>
        <p:nvSpPr>
          <p:cNvPr id="5" name="页脚占位符 4"/>
          <p:cNvSpPr>
            <a:spLocks noGrp="1"/>
          </p:cNvSpPr>
          <p:nvPr>
            <p:ph type="ftr" sz="quarter" idx="11"/>
          </p:nvPr>
        </p:nvSpPr>
        <p:spPr>
          <a:xfrm>
            <a:off x="3028950" y="4768850"/>
            <a:ext cx="30861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endParaRPr lang="zh-CN" altLang="en-US"/>
          </a:p>
        </p:txBody>
      </p:sp>
      <p:sp>
        <p:nvSpPr>
          <p:cNvPr id="6" name="灯片编号占位符 5"/>
          <p:cNvSpPr>
            <a:spLocks noGrp="1"/>
          </p:cNvSpPr>
          <p:nvPr>
            <p:ph type="sldNum" sz="quarter" idx="12"/>
          </p:nvPr>
        </p:nvSpPr>
        <p:spPr>
          <a:xfrm>
            <a:off x="6457950" y="4768850"/>
            <a:ext cx="20574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5C425EA6-6997-4978-B164-6F18C7C08B60}" type="slidenum">
              <a:rPr lang="zh-CN" altLang="en-US"/>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cxnSp>
        <p:nvCxnSpPr>
          <p:cNvPr id="3" name="MH_Others_1"/>
          <p:cNvCxnSpPr/>
          <p:nvPr>
            <p:custDataLst>
              <p:tags r:id="rId1"/>
            </p:custDataLst>
          </p:nvPr>
        </p:nvCxnSpPr>
        <p:spPr>
          <a:xfrm>
            <a:off x="2533650" y="2670175"/>
            <a:ext cx="215900" cy="0"/>
          </a:xfrm>
          <a:prstGeom prst="line">
            <a:avLst/>
          </a:prstGeom>
          <a:ln>
            <a:solidFill>
              <a:srgbClr val="89BFD7"/>
            </a:solidFill>
            <a:tailEnd type="oval" w="med" len="med"/>
          </a:ln>
        </p:spPr>
        <p:style>
          <a:lnRef idx="1">
            <a:schemeClr val="accent1"/>
          </a:lnRef>
          <a:fillRef idx="0">
            <a:schemeClr val="accent1"/>
          </a:fillRef>
          <a:effectRef idx="0">
            <a:schemeClr val="accent1"/>
          </a:effectRef>
          <a:fontRef idx="minor">
            <a:schemeClr val="tx1"/>
          </a:fontRef>
        </p:style>
      </p:cxnSp>
      <p:sp>
        <p:nvSpPr>
          <p:cNvPr id="2" name="KSO_ST1"/>
          <p:cNvSpPr>
            <a:spLocks noGrp="1"/>
          </p:cNvSpPr>
          <p:nvPr>
            <p:ph type="title"/>
          </p:nvPr>
        </p:nvSpPr>
        <p:spPr>
          <a:xfrm>
            <a:off x="2926800" y="2433126"/>
            <a:ext cx="5011200" cy="469882"/>
          </a:xfrm>
          <a:prstGeom prst="rect">
            <a:avLst/>
          </a:prstGeom>
        </p:spPr>
        <p:txBody>
          <a:bodyPr lIns="36000" tIns="0" rIns="0" bIns="0">
            <a:normAutofit/>
          </a:bodyPr>
          <a:lstStyle>
            <a:lvl1pPr algn="l">
              <a:defRPr sz="2400">
                <a:solidFill>
                  <a:schemeClr val="accent5">
                    <a:lumMod val="75000"/>
                  </a:schemeClr>
                </a:solidFill>
                <a:effectLst/>
              </a:defRPr>
            </a:lvl1pPr>
          </a:lstStyle>
          <a:p>
            <a:r>
              <a:rPr lang="zh-CN" altLang="en-US" noProof="1" smtClean="0"/>
              <a:t>单击此处编辑母版标题样式</a:t>
            </a:r>
            <a:endParaRPr lang="en-US" noProof="1"/>
          </a:p>
        </p:txBody>
      </p:sp>
      <p:sp>
        <p:nvSpPr>
          <p:cNvPr id="4" name="日期占位符 6"/>
          <p:cNvSpPr>
            <a:spLocks noGrp="1"/>
          </p:cNvSpPr>
          <p:nvPr>
            <p:ph type="dt" sz="half" idx="10"/>
          </p:nvPr>
        </p:nvSpPr>
        <p:spPr>
          <a:xfrm>
            <a:off x="628650" y="4768850"/>
            <a:ext cx="20574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207771F4-2084-4431-B378-19EBE7D32FCC}" type="datetimeFigureOut">
              <a:rPr lang="zh-CN" altLang="en-US"/>
              <a:t/>
            </a:fld>
            <a:endParaRPr lang="zh-CN" altLang="en-US"/>
          </a:p>
        </p:txBody>
      </p:sp>
      <p:sp>
        <p:nvSpPr>
          <p:cNvPr id="5" name="页脚占位符 7"/>
          <p:cNvSpPr>
            <a:spLocks noGrp="1"/>
          </p:cNvSpPr>
          <p:nvPr>
            <p:ph type="ftr" sz="quarter" idx="11"/>
          </p:nvPr>
        </p:nvSpPr>
        <p:spPr>
          <a:xfrm>
            <a:off x="3028950" y="4768850"/>
            <a:ext cx="30861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endParaRPr lang="zh-CN" altLang="en-US"/>
          </a:p>
        </p:txBody>
      </p:sp>
      <p:sp>
        <p:nvSpPr>
          <p:cNvPr id="6" name="灯片编号占位符 8"/>
          <p:cNvSpPr>
            <a:spLocks noGrp="1"/>
          </p:cNvSpPr>
          <p:nvPr>
            <p:ph type="sldNum" sz="quarter" idx="12"/>
          </p:nvPr>
        </p:nvSpPr>
        <p:spPr>
          <a:xfrm>
            <a:off x="6457950" y="4768850"/>
            <a:ext cx="20574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434C44CF-3BAB-4981-AA9D-EC473C9DFF7B}" type="slidenum">
              <a:rPr lang="zh-CN" altLang="en-US"/>
              <a:t/>
            </a:fld>
            <a:endParaRPr lang="zh-CN" altLang="en-US"/>
          </a:p>
        </p:txBody>
      </p:sp>
    </p:spTree>
  </p:cSld>
  <p:clrMapOvr>
    <a:masterClrMapping/>
  </p:clrMapOvr>
  <p:transition spd="slow"/>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KSO_BT1"/>
          <p:cNvSpPr>
            <a:spLocks noGrp="1"/>
          </p:cNvSpPr>
          <p:nvPr>
            <p:ph type="title"/>
          </p:nvPr>
        </p:nvSpPr>
        <p:spPr>
          <a:xfrm>
            <a:off x="407988" y="196850"/>
            <a:ext cx="8326437" cy="436563"/>
          </a:xfrm>
          <a:prstGeom prst="rect">
            <a:avLst/>
          </a:prstGeom>
        </p:spPr>
        <p:txBody>
          <a:bodyPr/>
          <a:lstStyle/>
          <a:p>
            <a:r>
              <a:rPr lang="zh-CN" altLang="en-US" noProof="1" smtClean="0"/>
              <a:t>单击此处编辑母版标题样式</a:t>
            </a:r>
            <a:endParaRPr lang="en-US" noProof="1"/>
          </a:p>
        </p:txBody>
      </p:sp>
      <p:sp>
        <p:nvSpPr>
          <p:cNvPr id="3" name="KSO_BC1"/>
          <p:cNvSpPr>
            <a:spLocks noGrp="1"/>
          </p:cNvSpPr>
          <p:nvPr>
            <p:ph sz="half" idx="1"/>
          </p:nvPr>
        </p:nvSpPr>
        <p:spPr>
          <a:xfrm>
            <a:off x="408071" y="850742"/>
            <a:ext cx="4107813" cy="3699919"/>
          </a:xfrm>
          <a:prstGeom prst="rect">
            <a:avLst/>
          </a:prstGeom>
        </p:spPr>
        <p:txBody>
          <a:bodyPr>
            <a:normAutofit/>
          </a:bodyPr>
          <a:lstStyle>
            <a:lvl1pPr algn="l">
              <a:defRPr sz="1800">
                <a:solidFill>
                  <a:schemeClr val="tx1"/>
                </a:solidFill>
              </a:defRPr>
            </a:lvl1pPr>
            <a:lvl2pPr algn="l">
              <a:defRPr sz="1500">
                <a:solidFill>
                  <a:schemeClr val="tx1"/>
                </a:solidFill>
              </a:defRPr>
            </a:lvl2pPr>
          </a:lstStyle>
          <a:p>
            <a:pPr lvl="0"/>
            <a:r>
              <a:rPr lang="zh-CN" altLang="zh-CN" noProof="1" smtClean="0"/>
              <a:t>单击此处编辑母版文本样式</a:t>
            </a:r>
            <a:endParaRPr lang="zh-CN" altLang="zh-CN" noProof="1" smtClean="0"/>
          </a:p>
          <a:p>
            <a:pPr lvl="1"/>
            <a:r>
              <a:rPr lang="zh-CN" altLang="zh-CN" noProof="1" smtClean="0"/>
              <a:t>第二级</a:t>
            </a:r>
            <a:endParaRPr lang="zh-CN" altLang="zh-CN" noProof="1" smtClean="0"/>
          </a:p>
          <a:p>
            <a:pPr lvl="2"/>
            <a:r>
              <a:rPr lang="zh-CN" altLang="zh-CN" noProof="1" smtClean="0"/>
              <a:t>第三级</a:t>
            </a:r>
            <a:endParaRPr lang="zh-CN" altLang="zh-CN" noProof="1" smtClean="0"/>
          </a:p>
          <a:p>
            <a:pPr lvl="3"/>
            <a:r>
              <a:rPr lang="zh-CN" altLang="zh-CN" noProof="1" smtClean="0"/>
              <a:t>第四级</a:t>
            </a:r>
            <a:endParaRPr lang="zh-CN" altLang="zh-CN" noProof="1" smtClean="0"/>
          </a:p>
          <a:p>
            <a:pPr lvl="4"/>
            <a:r>
              <a:rPr lang="zh-CN" altLang="zh-CN" noProof="1" smtClean="0"/>
              <a:t>第五级</a:t>
            </a:r>
            <a:endParaRPr lang="zh-CN" altLang="zh-CN" noProof="1" smtClean="0"/>
          </a:p>
        </p:txBody>
      </p:sp>
      <p:sp>
        <p:nvSpPr>
          <p:cNvPr id="4" name="KSO_BC2"/>
          <p:cNvSpPr>
            <a:spLocks noGrp="1"/>
          </p:cNvSpPr>
          <p:nvPr>
            <p:ph sz="half" idx="2"/>
          </p:nvPr>
        </p:nvSpPr>
        <p:spPr>
          <a:xfrm>
            <a:off x="4615197" y="850741"/>
            <a:ext cx="4119228" cy="3699919"/>
          </a:xfrm>
          <a:prstGeom prst="rect">
            <a:avLst/>
          </a:prstGeom>
        </p:spPr>
        <p:txBody>
          <a:bodyPr>
            <a:normAutofit/>
          </a:bodyPr>
          <a:lstStyle>
            <a:lvl1pPr algn="l">
              <a:defRPr sz="1800">
                <a:solidFill>
                  <a:schemeClr val="tx1"/>
                </a:solidFill>
              </a:defRPr>
            </a:lvl1pPr>
            <a:lvl2pPr algn="l">
              <a:defRPr sz="1500">
                <a:solidFill>
                  <a:schemeClr val="tx1"/>
                </a:solidFill>
              </a:defRPr>
            </a:lvl2pPr>
          </a:lstStyle>
          <a:p>
            <a:pPr lvl="0"/>
            <a:r>
              <a:rPr lang="zh-CN" altLang="zh-CN" noProof="1" smtClean="0"/>
              <a:t>单击此处编辑母版文本样式</a:t>
            </a:r>
            <a:endParaRPr lang="zh-CN" altLang="zh-CN" noProof="1" smtClean="0"/>
          </a:p>
          <a:p>
            <a:pPr lvl="1"/>
            <a:r>
              <a:rPr lang="zh-CN" altLang="zh-CN" noProof="1" smtClean="0"/>
              <a:t>第二级</a:t>
            </a:r>
            <a:endParaRPr lang="zh-CN" altLang="zh-CN" noProof="1" smtClean="0"/>
          </a:p>
          <a:p>
            <a:pPr lvl="2"/>
            <a:r>
              <a:rPr lang="zh-CN" altLang="zh-CN" noProof="1" smtClean="0"/>
              <a:t>第三级</a:t>
            </a:r>
            <a:endParaRPr lang="zh-CN" altLang="zh-CN" noProof="1" smtClean="0"/>
          </a:p>
          <a:p>
            <a:pPr lvl="3"/>
            <a:r>
              <a:rPr lang="zh-CN" altLang="zh-CN" noProof="1" smtClean="0"/>
              <a:t>第四级</a:t>
            </a:r>
            <a:endParaRPr lang="zh-CN" altLang="zh-CN" noProof="1" smtClean="0"/>
          </a:p>
          <a:p>
            <a:pPr lvl="4"/>
            <a:r>
              <a:rPr lang="zh-CN" altLang="zh-CN" noProof="1" smtClean="0"/>
              <a:t>第五级</a:t>
            </a:r>
            <a:endParaRPr lang="zh-CN" altLang="zh-CN" noProof="1" smtClean="0"/>
          </a:p>
        </p:txBody>
      </p:sp>
      <p:sp>
        <p:nvSpPr>
          <p:cNvPr id="5" name="日期占位符 3"/>
          <p:cNvSpPr>
            <a:spLocks noGrp="1"/>
          </p:cNvSpPr>
          <p:nvPr>
            <p:ph type="dt" sz="half" idx="10"/>
          </p:nvPr>
        </p:nvSpPr>
        <p:spPr>
          <a:xfrm>
            <a:off x="628650" y="4768850"/>
            <a:ext cx="20574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4A0DB33E-6474-4ECA-A2EF-1F30F12E2C38}" type="datetimeFigureOut">
              <a:rPr lang="zh-CN" altLang="en-US"/>
              <a:t/>
            </a:fld>
            <a:endParaRPr lang="zh-CN" altLang="en-US"/>
          </a:p>
        </p:txBody>
      </p:sp>
      <p:sp>
        <p:nvSpPr>
          <p:cNvPr id="6" name="页脚占位符 4"/>
          <p:cNvSpPr>
            <a:spLocks noGrp="1"/>
          </p:cNvSpPr>
          <p:nvPr>
            <p:ph type="ftr" sz="quarter" idx="11"/>
          </p:nvPr>
        </p:nvSpPr>
        <p:spPr>
          <a:xfrm>
            <a:off x="3028950" y="4768850"/>
            <a:ext cx="30861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endParaRPr lang="zh-CN" altLang="en-US"/>
          </a:p>
        </p:txBody>
      </p:sp>
      <p:sp>
        <p:nvSpPr>
          <p:cNvPr id="7" name="灯片编号占位符 5"/>
          <p:cNvSpPr>
            <a:spLocks noGrp="1"/>
          </p:cNvSpPr>
          <p:nvPr>
            <p:ph type="sldNum" sz="quarter" idx="12"/>
          </p:nvPr>
        </p:nvSpPr>
        <p:spPr>
          <a:xfrm>
            <a:off x="6457950" y="4768850"/>
            <a:ext cx="20574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9347EDAC-7841-4A8F-A54C-D6E0E2F7D014}" type="slidenum">
              <a:rPr lang="zh-CN" altLang="en-US"/>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KSO_BT1"/>
          <p:cNvSpPr>
            <a:spLocks noGrp="1"/>
          </p:cNvSpPr>
          <p:nvPr>
            <p:ph type="title"/>
          </p:nvPr>
        </p:nvSpPr>
        <p:spPr>
          <a:xfrm>
            <a:off x="406800" y="197134"/>
            <a:ext cx="8326800" cy="437477"/>
          </a:xfrm>
          <a:prstGeom prst="rect">
            <a:avLst/>
          </a:prstGeom>
        </p:spPr>
        <p:txBody>
          <a:bodyPr/>
          <a:lstStyle/>
          <a:p>
            <a:r>
              <a:rPr lang="zh-CN" altLang="en-US" noProof="1" smtClean="0"/>
              <a:t>单击此处编辑母版标题样式</a:t>
            </a:r>
            <a:endParaRPr lang="en-US" noProof="1"/>
          </a:p>
        </p:txBody>
      </p:sp>
      <p:sp>
        <p:nvSpPr>
          <p:cNvPr id="3" name="Text Placeholder 2"/>
          <p:cNvSpPr>
            <a:spLocks noGrp="1"/>
          </p:cNvSpPr>
          <p:nvPr>
            <p:ph type="body" idx="1"/>
          </p:nvPr>
        </p:nvSpPr>
        <p:spPr>
          <a:xfrm>
            <a:off x="406799" y="907993"/>
            <a:ext cx="4050171" cy="618042"/>
          </a:xfrm>
          <a:prstGeom prst="rect">
            <a:avLst/>
          </a:prstGeom>
        </p:spPr>
        <p:txBody>
          <a:bodyPr anchor="b">
            <a:normAutofit/>
          </a:bodyPr>
          <a:lstStyle>
            <a:lvl1pPr marL="0" indent="0">
              <a:buNone/>
              <a:defRPr sz="135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8035" indent="0">
              <a:buNone/>
              <a:defRPr sz="1200" b="1"/>
            </a:lvl7pPr>
            <a:lvl8pPr marL="2400935" indent="0">
              <a:buNone/>
              <a:defRPr sz="1200" b="1"/>
            </a:lvl8pPr>
            <a:lvl9pPr marL="2743835" indent="0">
              <a:buNone/>
              <a:defRPr sz="1200" b="1"/>
            </a:lvl9pPr>
          </a:lstStyle>
          <a:p>
            <a:pPr lvl="0"/>
            <a:r>
              <a:rPr lang="zh-CN" altLang="en-US" noProof="1" smtClean="0"/>
              <a:t>单击此处编辑母版文本样式</a:t>
            </a:r>
            <a:endParaRPr lang="zh-CN" altLang="en-US" noProof="1" smtClean="0"/>
          </a:p>
        </p:txBody>
      </p:sp>
      <p:sp>
        <p:nvSpPr>
          <p:cNvPr id="4" name="KSO_BC1"/>
          <p:cNvSpPr>
            <a:spLocks noGrp="1"/>
          </p:cNvSpPr>
          <p:nvPr>
            <p:ph sz="half" idx="2"/>
          </p:nvPr>
        </p:nvSpPr>
        <p:spPr>
          <a:xfrm>
            <a:off x="406799" y="1526034"/>
            <a:ext cx="4050171" cy="2947802"/>
          </a:xfrm>
          <a:prstGeom prst="rect">
            <a:avLst/>
          </a:prstGeom>
        </p:spPr>
        <p:txBody>
          <a:bodyPr/>
          <a:lstStyle/>
          <a:p>
            <a:pPr lvl="0"/>
            <a:r>
              <a:rPr lang="zh-CN" altLang="zh-CN" noProof="1" smtClean="0"/>
              <a:t>单击此处编辑母版文本样式</a:t>
            </a:r>
            <a:endParaRPr lang="zh-CN" altLang="zh-CN" noProof="1" smtClean="0"/>
          </a:p>
          <a:p>
            <a:pPr lvl="1"/>
            <a:r>
              <a:rPr lang="zh-CN" altLang="zh-CN" noProof="1" smtClean="0"/>
              <a:t>第二级</a:t>
            </a:r>
            <a:endParaRPr lang="zh-CN" altLang="zh-CN" noProof="1" smtClean="0"/>
          </a:p>
          <a:p>
            <a:pPr lvl="2"/>
            <a:r>
              <a:rPr lang="zh-CN" altLang="zh-CN" noProof="1" smtClean="0"/>
              <a:t>第三级</a:t>
            </a:r>
            <a:endParaRPr lang="zh-CN" altLang="zh-CN" noProof="1" smtClean="0"/>
          </a:p>
          <a:p>
            <a:pPr lvl="3"/>
            <a:r>
              <a:rPr lang="zh-CN" altLang="zh-CN" noProof="1" smtClean="0"/>
              <a:t>第四级</a:t>
            </a:r>
            <a:endParaRPr lang="zh-CN" altLang="zh-CN" noProof="1" smtClean="0"/>
          </a:p>
          <a:p>
            <a:pPr lvl="4"/>
            <a:r>
              <a:rPr lang="zh-CN" altLang="zh-CN" noProof="1" smtClean="0"/>
              <a:t>第五级</a:t>
            </a:r>
            <a:endParaRPr lang="zh-CN" altLang="zh-CN" noProof="1" smtClean="0"/>
          </a:p>
        </p:txBody>
      </p:sp>
      <p:sp>
        <p:nvSpPr>
          <p:cNvPr id="5" name="Text Placeholder 4"/>
          <p:cNvSpPr>
            <a:spLocks noGrp="1"/>
          </p:cNvSpPr>
          <p:nvPr>
            <p:ph type="body" sz="quarter" idx="3"/>
          </p:nvPr>
        </p:nvSpPr>
        <p:spPr>
          <a:xfrm>
            <a:off x="4663482" y="907993"/>
            <a:ext cx="4070118" cy="618042"/>
          </a:xfrm>
          <a:prstGeom prst="rect">
            <a:avLst/>
          </a:prstGeom>
        </p:spPr>
        <p:txBody>
          <a:bodyPr anchor="b">
            <a:normAutofit/>
          </a:bodyPr>
          <a:lstStyle>
            <a:lvl1pPr marL="0" indent="0">
              <a:buNone/>
              <a:defRPr sz="135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8035" indent="0">
              <a:buNone/>
              <a:defRPr sz="1200" b="1"/>
            </a:lvl7pPr>
            <a:lvl8pPr marL="2400935" indent="0">
              <a:buNone/>
              <a:defRPr sz="1200" b="1"/>
            </a:lvl8pPr>
            <a:lvl9pPr marL="2743835" indent="0">
              <a:buNone/>
              <a:defRPr sz="1200" b="1"/>
            </a:lvl9pPr>
          </a:lstStyle>
          <a:p>
            <a:pPr lvl="0"/>
            <a:r>
              <a:rPr lang="zh-CN" altLang="en-US" noProof="1" smtClean="0"/>
              <a:t>单击此处编辑母版文本样式</a:t>
            </a:r>
            <a:endParaRPr lang="zh-CN" altLang="en-US" noProof="1" smtClean="0"/>
          </a:p>
        </p:txBody>
      </p:sp>
      <p:sp>
        <p:nvSpPr>
          <p:cNvPr id="6" name="KSO_BC2"/>
          <p:cNvSpPr>
            <a:spLocks noGrp="1"/>
          </p:cNvSpPr>
          <p:nvPr>
            <p:ph sz="quarter" idx="4"/>
          </p:nvPr>
        </p:nvSpPr>
        <p:spPr>
          <a:xfrm>
            <a:off x="4663482" y="1526034"/>
            <a:ext cx="4070118" cy="2947802"/>
          </a:xfrm>
          <a:prstGeom prst="rect">
            <a:avLst/>
          </a:prstGeom>
        </p:spPr>
        <p:txBody>
          <a:bodyPr/>
          <a:lstStyle/>
          <a:p>
            <a:pPr lvl="0"/>
            <a:r>
              <a:rPr lang="zh-CN" altLang="zh-CN" noProof="1" smtClean="0"/>
              <a:t>单击此处编辑母版文本样式</a:t>
            </a:r>
            <a:endParaRPr lang="zh-CN" altLang="zh-CN" noProof="1" smtClean="0"/>
          </a:p>
          <a:p>
            <a:pPr lvl="1"/>
            <a:r>
              <a:rPr lang="zh-CN" altLang="zh-CN" noProof="1" smtClean="0"/>
              <a:t>第二级</a:t>
            </a:r>
            <a:endParaRPr lang="zh-CN" altLang="zh-CN" noProof="1" smtClean="0"/>
          </a:p>
          <a:p>
            <a:pPr lvl="2"/>
            <a:r>
              <a:rPr lang="zh-CN" altLang="zh-CN" noProof="1" smtClean="0"/>
              <a:t>第三级</a:t>
            </a:r>
            <a:endParaRPr lang="zh-CN" altLang="zh-CN" noProof="1" smtClean="0"/>
          </a:p>
          <a:p>
            <a:pPr lvl="3"/>
            <a:r>
              <a:rPr lang="zh-CN" altLang="zh-CN" noProof="1" smtClean="0"/>
              <a:t>第四级</a:t>
            </a:r>
            <a:endParaRPr lang="zh-CN" altLang="zh-CN" noProof="1" smtClean="0"/>
          </a:p>
          <a:p>
            <a:pPr lvl="4"/>
            <a:r>
              <a:rPr lang="zh-CN" altLang="zh-CN" noProof="1" smtClean="0"/>
              <a:t>第五级</a:t>
            </a:r>
            <a:endParaRPr lang="zh-CN" altLang="zh-CN" noProof="1" smtClean="0"/>
          </a:p>
        </p:txBody>
      </p:sp>
      <p:sp>
        <p:nvSpPr>
          <p:cNvPr id="7" name="日期占位符 3"/>
          <p:cNvSpPr>
            <a:spLocks noGrp="1"/>
          </p:cNvSpPr>
          <p:nvPr>
            <p:ph type="dt" sz="half" idx="10"/>
          </p:nvPr>
        </p:nvSpPr>
        <p:spPr>
          <a:xfrm>
            <a:off x="628650" y="4768850"/>
            <a:ext cx="20574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E65141BC-9C0E-4BBF-80E6-216A758625C8}" type="datetimeFigureOut">
              <a:rPr lang="zh-CN" altLang="en-US"/>
              <a:t/>
            </a:fld>
            <a:endParaRPr lang="zh-CN" altLang="en-US"/>
          </a:p>
        </p:txBody>
      </p:sp>
      <p:sp>
        <p:nvSpPr>
          <p:cNvPr id="8" name="页脚占位符 4"/>
          <p:cNvSpPr>
            <a:spLocks noGrp="1"/>
          </p:cNvSpPr>
          <p:nvPr>
            <p:ph type="ftr" sz="quarter" idx="11"/>
          </p:nvPr>
        </p:nvSpPr>
        <p:spPr>
          <a:xfrm>
            <a:off x="3028950" y="4768850"/>
            <a:ext cx="30861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endParaRPr lang="zh-CN" altLang="en-US"/>
          </a:p>
        </p:txBody>
      </p:sp>
      <p:sp>
        <p:nvSpPr>
          <p:cNvPr id="9" name="灯片编号占位符 5"/>
          <p:cNvSpPr>
            <a:spLocks noGrp="1"/>
          </p:cNvSpPr>
          <p:nvPr>
            <p:ph type="sldNum" sz="quarter" idx="12"/>
          </p:nvPr>
        </p:nvSpPr>
        <p:spPr>
          <a:xfrm>
            <a:off x="6457950" y="4768850"/>
            <a:ext cx="20574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66F3FB0E-423E-415A-830D-E67BCF57D3AF}" type="slidenum">
              <a:rPr lang="zh-CN" altLang="en-US"/>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3" name="圆角矩形 2"/>
          <p:cNvSpPr/>
          <p:nvPr/>
        </p:nvSpPr>
        <p:spPr>
          <a:xfrm>
            <a:off x="2298700" y="2890838"/>
            <a:ext cx="4572000" cy="277812"/>
          </a:xfrm>
          <a:prstGeom prst="roundRect">
            <a:avLst>
              <a:gd name="adj" fmla="val 50000"/>
            </a:avLst>
          </a:prstGeom>
          <a:solidFill>
            <a:srgbClr val="D4E7F0">
              <a:alpha val="9882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40000" lnSpcReduction="20000"/>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1" hangingPunct="1">
              <a:defRPr/>
            </a:pPr>
            <a:endParaRPr lang="en-US" altLang="zh-CN" sz="2000" noProof="1">
              <a:solidFill>
                <a:schemeClr val="accent2"/>
              </a:solidFill>
              <a:cs typeface="Arial" pitchFamily="34" charset="0"/>
            </a:endParaRPr>
          </a:p>
        </p:txBody>
      </p:sp>
      <p:sp>
        <p:nvSpPr>
          <p:cNvPr id="2" name="KSO_BT1"/>
          <p:cNvSpPr>
            <a:spLocks noGrp="1"/>
          </p:cNvSpPr>
          <p:nvPr>
            <p:ph type="title"/>
          </p:nvPr>
        </p:nvSpPr>
        <p:spPr>
          <a:xfrm>
            <a:off x="1764000" y="2017253"/>
            <a:ext cx="5662800" cy="891156"/>
          </a:xfrm>
          <a:prstGeom prst="rect">
            <a:avLst/>
          </a:prstGeom>
        </p:spPr>
        <p:txBody>
          <a:bodyPr>
            <a:normAutofit/>
          </a:bodyPr>
          <a:lstStyle>
            <a:lvl1pPr algn="ctr">
              <a:defRPr sz="4650" b="0">
                <a:solidFill>
                  <a:schemeClr val="accent5">
                    <a:lumMod val="50000"/>
                  </a:schemeClr>
                </a:solidFill>
              </a:defRPr>
            </a:lvl1pPr>
          </a:lstStyle>
          <a:p>
            <a:r>
              <a:rPr lang="zh-CN" altLang="en-US" noProof="1" smtClean="0"/>
              <a:t>单击此处编辑母版标题样式</a:t>
            </a:r>
            <a:endParaRPr lang="en-US" noProof="1"/>
          </a:p>
        </p:txBody>
      </p:sp>
      <p:sp>
        <p:nvSpPr>
          <p:cNvPr id="4" name="日期占位符 2"/>
          <p:cNvSpPr>
            <a:spLocks noGrp="1"/>
          </p:cNvSpPr>
          <p:nvPr>
            <p:ph type="dt" sz="half" idx="10"/>
          </p:nvPr>
        </p:nvSpPr>
        <p:spPr>
          <a:xfrm>
            <a:off x="628650" y="4768850"/>
            <a:ext cx="20574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6A64E41F-471C-4F6C-B974-752B48EF04A4}" type="datetimeFigureOut">
              <a:rPr lang="zh-CN" altLang="en-US"/>
              <a:t/>
            </a:fld>
            <a:endParaRPr lang="zh-CN" altLang="en-US"/>
          </a:p>
        </p:txBody>
      </p:sp>
      <p:sp>
        <p:nvSpPr>
          <p:cNvPr id="5" name="页脚占位符 3"/>
          <p:cNvSpPr>
            <a:spLocks noGrp="1"/>
          </p:cNvSpPr>
          <p:nvPr>
            <p:ph type="ftr" sz="quarter" idx="11"/>
          </p:nvPr>
        </p:nvSpPr>
        <p:spPr>
          <a:xfrm>
            <a:off x="3028950" y="4768850"/>
            <a:ext cx="30861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endParaRPr lang="zh-CN" altLang="en-US"/>
          </a:p>
        </p:txBody>
      </p:sp>
      <p:sp>
        <p:nvSpPr>
          <p:cNvPr id="6" name="灯片编号占位符 4"/>
          <p:cNvSpPr>
            <a:spLocks noGrp="1"/>
          </p:cNvSpPr>
          <p:nvPr>
            <p:ph type="sldNum" sz="quarter" idx="12"/>
          </p:nvPr>
        </p:nvSpPr>
        <p:spPr>
          <a:xfrm>
            <a:off x="6457950" y="4768850"/>
            <a:ext cx="20574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87755367-32CE-4009-895C-211BC717E18C}" type="slidenum">
              <a:rPr lang="zh-CN" altLang="en-US"/>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cxnSp>
        <p:nvCxnSpPr>
          <p:cNvPr id="2" name="直接箭头连接符 1"/>
          <p:cNvCxnSpPr/>
          <p:nvPr/>
        </p:nvCxnSpPr>
        <p:spPr>
          <a:xfrm>
            <a:off x="0" y="5092700"/>
            <a:ext cx="7667625" cy="0"/>
          </a:xfrm>
          <a:prstGeom prst="straightConnector1">
            <a:avLst/>
          </a:prstGeom>
          <a:ln w="19050">
            <a:solidFill>
              <a:schemeClr val="bg1"/>
            </a:solidFill>
            <a:tailEnd type="arrow"/>
          </a:ln>
        </p:spPr>
        <p:style>
          <a:lnRef idx="1">
            <a:schemeClr val="accent1"/>
          </a:lnRef>
          <a:fillRef idx="0">
            <a:schemeClr val="accent1"/>
          </a:fillRef>
          <a:effectRef idx="0">
            <a:schemeClr val="accent1"/>
          </a:effectRef>
          <a:fontRef idx="minor">
            <a:schemeClr val="tx1"/>
          </a:fontRef>
        </p:style>
      </p:cxnSp>
      <p:cxnSp>
        <p:nvCxnSpPr>
          <p:cNvPr id="3" name="直接连接符 2"/>
          <p:cNvCxnSpPr/>
          <p:nvPr userDrawn="1"/>
        </p:nvCxnSpPr>
        <p:spPr>
          <a:xfrm>
            <a:off x="0" y="555625"/>
            <a:ext cx="4067958" cy="0"/>
          </a:xfrm>
          <a:prstGeom prst="line">
            <a:avLst/>
          </a:prstGeom>
          <a:ln w="28575">
            <a:solidFill>
              <a:srgbClr val="326C99"/>
            </a:solidFill>
          </a:ln>
        </p:spPr>
        <p:style>
          <a:lnRef idx="1">
            <a:schemeClr val="accent1"/>
          </a:lnRef>
          <a:fillRef idx="0">
            <a:schemeClr val="accent1"/>
          </a:fillRef>
          <a:effectRef idx="0">
            <a:schemeClr val="accent1"/>
          </a:effectRef>
          <a:fontRef idx="minor">
            <a:schemeClr val="tx1"/>
          </a:fontRef>
        </p:style>
      </p:cxnSp>
      <p:sp>
        <p:nvSpPr>
          <p:cNvPr id="4" name="任意多边形 55"/>
          <p:cNvSpPr/>
          <p:nvPr userDrawn="1"/>
        </p:nvSpPr>
        <p:spPr bwMode="auto">
          <a:xfrm>
            <a:off x="104775" y="93663"/>
            <a:ext cx="434975" cy="390525"/>
          </a:xfrm>
          <a:custGeom>
            <a:gdLst>
              <a:gd name="T0" fmla="*/ 239358 w 406684"/>
              <a:gd name="T1" fmla="*/ 67057 h 406684"/>
              <a:gd name="T2" fmla="*/ 239358 w 406684"/>
              <a:gd name="T3" fmla="*/ 152294 h 406684"/>
              <a:gd name="T4" fmla="*/ 455026 w 406684"/>
              <a:gd name="T5" fmla="*/ 109677 h 406684"/>
              <a:gd name="T6" fmla="*/ 239358 w 406684"/>
              <a:gd name="T7" fmla="*/ 67057 h 406684"/>
              <a:gd name="T8" fmla="*/ 314160 w 406684"/>
              <a:gd name="T9" fmla="*/ 0 h 406684"/>
              <a:gd name="T10" fmla="*/ 628317 w 406684"/>
              <a:gd name="T11" fmla="*/ 107039 h 406684"/>
              <a:gd name="T12" fmla="*/ 314160 w 406684"/>
              <a:gd name="T13" fmla="*/ 214077 h 406684"/>
              <a:gd name="T14" fmla="*/ 0 w 406684"/>
              <a:gd name="T15" fmla="*/ 107039 h 406684"/>
              <a:gd name="T16" fmla="*/ 314160 w 406684"/>
              <a:gd name="T17" fmla="*/ 0 h 40668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06684" h="406684">
                <a:moveTo>
                  <a:pt x="154927" y="127389"/>
                </a:moveTo>
                <a:lnTo>
                  <a:pt x="154927" y="289314"/>
                </a:lnTo>
                <a:lnTo>
                  <a:pt x="294518" y="208352"/>
                </a:lnTo>
                <a:lnTo>
                  <a:pt x="154927" y="127389"/>
                </a:lnTo>
                <a:close/>
                <a:moveTo>
                  <a:pt x="203342" y="0"/>
                </a:moveTo>
                <a:cubicBezTo>
                  <a:pt x="315645" y="0"/>
                  <a:pt x="406684" y="91039"/>
                  <a:pt x="406684" y="203342"/>
                </a:cubicBezTo>
                <a:cubicBezTo>
                  <a:pt x="406684" y="315645"/>
                  <a:pt x="315645" y="406684"/>
                  <a:pt x="203342" y="406684"/>
                </a:cubicBezTo>
                <a:cubicBezTo>
                  <a:pt x="91039" y="406684"/>
                  <a:pt x="0" y="315645"/>
                  <a:pt x="0" y="203342"/>
                </a:cubicBezTo>
                <a:cubicBezTo>
                  <a:pt x="0" y="91039"/>
                  <a:pt x="91039" y="0"/>
                  <a:pt x="203342" y="0"/>
                </a:cubicBezTo>
                <a:close/>
              </a:path>
            </a:pathLst>
          </a:custGeom>
          <a:solidFill>
            <a:srgbClr val="326C99"/>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5" name="日期占位符 1"/>
          <p:cNvSpPr>
            <a:spLocks noGrp="1"/>
          </p:cNvSpPr>
          <p:nvPr>
            <p:ph type="dt" sz="half" idx="10"/>
          </p:nvPr>
        </p:nvSpPr>
        <p:spPr>
          <a:xfrm>
            <a:off x="628650" y="4768850"/>
            <a:ext cx="20574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A0E99739-75C4-482B-9EE2-F1FA537DA061}" type="datetimeFigureOut">
              <a:rPr lang="zh-CN" altLang="en-US"/>
              <a:t/>
            </a:fld>
            <a:endParaRPr lang="zh-CN" altLang="en-US"/>
          </a:p>
        </p:txBody>
      </p:sp>
      <p:sp>
        <p:nvSpPr>
          <p:cNvPr id="6" name="页脚占位符 2"/>
          <p:cNvSpPr>
            <a:spLocks noGrp="1"/>
          </p:cNvSpPr>
          <p:nvPr>
            <p:ph type="ftr" sz="quarter" idx="11"/>
          </p:nvPr>
        </p:nvSpPr>
        <p:spPr>
          <a:xfrm>
            <a:off x="3028950" y="4768850"/>
            <a:ext cx="30861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endParaRPr lang="zh-CN" altLang="en-US"/>
          </a:p>
        </p:txBody>
      </p:sp>
      <p:sp>
        <p:nvSpPr>
          <p:cNvPr id="7" name="灯片编号占位符 3"/>
          <p:cNvSpPr>
            <a:spLocks noGrp="1"/>
          </p:cNvSpPr>
          <p:nvPr>
            <p:ph type="sldNum" sz="quarter" idx="12"/>
          </p:nvPr>
        </p:nvSpPr>
        <p:spPr>
          <a:xfrm>
            <a:off x="6457950" y="4768850"/>
            <a:ext cx="20574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2E819A31-2DED-476C-8D61-B6DEAAE19B42}" type="slidenum">
              <a:rPr lang="zh-CN" altLang="en-US"/>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KSO_BT1"/>
          <p:cNvSpPr>
            <a:spLocks noGrp="1"/>
          </p:cNvSpPr>
          <p:nvPr>
            <p:ph type="title"/>
          </p:nvPr>
        </p:nvSpPr>
        <p:spPr>
          <a:xfrm>
            <a:off x="406800" y="197134"/>
            <a:ext cx="8326800" cy="437477"/>
          </a:xfrm>
          <a:prstGeom prst="rect">
            <a:avLst/>
          </a:prstGeom>
        </p:spPr>
        <p:txBody>
          <a:bodyPr>
            <a:normAutofit/>
          </a:bodyPr>
          <a:lstStyle>
            <a:lvl1pPr>
              <a:defRPr sz="2100"/>
            </a:lvl1pPr>
          </a:lstStyle>
          <a:p>
            <a:r>
              <a:rPr lang="zh-CN" altLang="en-US" noProof="1" smtClean="0"/>
              <a:t>单击此处编辑母版标题样式</a:t>
            </a:r>
            <a:endParaRPr lang="en-US" noProof="1"/>
          </a:p>
        </p:txBody>
      </p:sp>
      <p:sp>
        <p:nvSpPr>
          <p:cNvPr id="3" name="KSO_BC1"/>
          <p:cNvSpPr>
            <a:spLocks noGrp="1"/>
          </p:cNvSpPr>
          <p:nvPr>
            <p:ph type="pic" idx="1"/>
          </p:nvPr>
        </p:nvSpPr>
        <p:spPr>
          <a:xfrm>
            <a:off x="1476000" y="876000"/>
            <a:ext cx="6264000" cy="2535744"/>
          </a:xfrm>
          <a:prstGeom prst="rect">
            <a:avLst/>
          </a:prstGeom>
        </p:spPr>
        <p:txBody>
          <a:bodyPr anchor="ctr" anchorCtr="0"/>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8035" indent="0">
              <a:buNone/>
              <a:defRPr sz="1500"/>
            </a:lvl7pPr>
            <a:lvl8pPr marL="2400935" indent="0">
              <a:buNone/>
              <a:defRPr sz="1500"/>
            </a:lvl8pPr>
            <a:lvl9pPr marL="2743835" indent="0">
              <a:buNone/>
              <a:defRPr sz="1500"/>
            </a:lvl9pPr>
          </a:lstStyle>
          <a:p>
            <a:pPr lvl="0"/>
            <a:r>
              <a:rPr lang="zh-CN" altLang="en-US" noProof="1" smtClean="0"/>
              <a:t>单击图标添加图片</a:t>
            </a:r>
            <a:endParaRPr lang="en-US" altLang="en-US" noProof="1"/>
          </a:p>
        </p:txBody>
      </p:sp>
      <p:sp>
        <p:nvSpPr>
          <p:cNvPr id="4" name="KSO_BC2"/>
          <p:cNvSpPr>
            <a:spLocks noGrp="1"/>
          </p:cNvSpPr>
          <p:nvPr>
            <p:ph type="body" sz="half" idx="2"/>
          </p:nvPr>
        </p:nvSpPr>
        <p:spPr>
          <a:xfrm>
            <a:off x="1476000" y="3552168"/>
            <a:ext cx="6264000" cy="1101793"/>
          </a:xfrm>
          <a:prstGeom prst="rect">
            <a:avLst/>
          </a:prstGeom>
        </p:spPr>
        <p:txBody>
          <a:bodyPr lIns="108000" tIns="108000" rIns="108000" bIns="108000">
            <a:normAutofit/>
          </a:bodyPr>
          <a:lstStyle>
            <a:lvl1pPr marL="0" indent="0">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8035" indent="0">
              <a:buNone/>
              <a:defRPr sz="750"/>
            </a:lvl7pPr>
            <a:lvl8pPr marL="2400935" indent="0">
              <a:buNone/>
              <a:defRPr sz="750"/>
            </a:lvl8pPr>
            <a:lvl9pPr marL="2743835" indent="0">
              <a:buNone/>
              <a:defRPr sz="750"/>
            </a:lvl9pPr>
          </a:lstStyle>
          <a:p>
            <a:pPr lvl="0"/>
            <a:r>
              <a:rPr lang="zh-CN" altLang="en-US" noProof="1" smtClean="0"/>
              <a:t>单击此处编辑母版文本样式</a:t>
            </a:r>
            <a:endParaRPr lang="zh-CN" altLang="en-US" noProof="1" smtClean="0"/>
          </a:p>
        </p:txBody>
      </p:sp>
      <p:sp>
        <p:nvSpPr>
          <p:cNvPr id="5" name="日期占位符 3"/>
          <p:cNvSpPr>
            <a:spLocks noGrp="1"/>
          </p:cNvSpPr>
          <p:nvPr>
            <p:ph type="dt" sz="half" idx="10"/>
          </p:nvPr>
        </p:nvSpPr>
        <p:spPr>
          <a:xfrm>
            <a:off x="628650" y="4768850"/>
            <a:ext cx="20574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587A974E-401E-4693-AD19-3F54B3A400E4}" type="datetimeFigureOut">
              <a:rPr lang="zh-CN" altLang="en-US"/>
              <a:t/>
            </a:fld>
            <a:endParaRPr lang="zh-CN" altLang="en-US"/>
          </a:p>
        </p:txBody>
      </p:sp>
      <p:sp>
        <p:nvSpPr>
          <p:cNvPr id="6" name="页脚占位符 4"/>
          <p:cNvSpPr>
            <a:spLocks noGrp="1"/>
          </p:cNvSpPr>
          <p:nvPr>
            <p:ph type="ftr" sz="quarter" idx="11"/>
          </p:nvPr>
        </p:nvSpPr>
        <p:spPr>
          <a:xfrm>
            <a:off x="3028950" y="4768850"/>
            <a:ext cx="30861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endParaRPr lang="zh-CN" altLang="en-US"/>
          </a:p>
        </p:txBody>
      </p:sp>
      <p:sp>
        <p:nvSpPr>
          <p:cNvPr id="7" name="灯片编号占位符 5"/>
          <p:cNvSpPr>
            <a:spLocks noGrp="1"/>
          </p:cNvSpPr>
          <p:nvPr>
            <p:ph type="sldNum" sz="quarter" idx="12"/>
          </p:nvPr>
        </p:nvSpPr>
        <p:spPr>
          <a:xfrm>
            <a:off x="6457950" y="4768850"/>
            <a:ext cx="20574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FE473FDA-3FAB-4B8C-86CE-65AEFA6C73FA}" type="slidenum">
              <a:rPr lang="zh-CN" altLang="en-US"/>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KSO_BT1"/>
          <p:cNvSpPr>
            <a:spLocks noGrp="1"/>
          </p:cNvSpPr>
          <p:nvPr>
            <p:ph type="title" orient="vert"/>
          </p:nvPr>
        </p:nvSpPr>
        <p:spPr>
          <a:xfrm>
            <a:off x="7628467" y="647813"/>
            <a:ext cx="886883" cy="3985720"/>
          </a:xfrm>
          <a:prstGeom prst="rect">
            <a:avLst/>
          </a:prstGeom>
        </p:spPr>
        <p:txBody>
          <a:bodyPr vert="eaVert"/>
          <a:lstStyle>
            <a:lvl1pPr algn="ctr">
              <a:defRPr>
                <a:solidFill>
                  <a:schemeClr val="tx1"/>
                </a:solidFill>
              </a:defRPr>
            </a:lvl1pPr>
          </a:lstStyle>
          <a:p>
            <a:r>
              <a:rPr lang="zh-CN" altLang="en-US" noProof="1" smtClean="0"/>
              <a:t>单击此处编辑母版标题样式</a:t>
            </a:r>
            <a:endParaRPr lang="en-US" noProof="1"/>
          </a:p>
        </p:txBody>
      </p:sp>
      <p:sp>
        <p:nvSpPr>
          <p:cNvPr id="3" name="KSO_BC1"/>
          <p:cNvSpPr>
            <a:spLocks noGrp="1"/>
          </p:cNvSpPr>
          <p:nvPr>
            <p:ph type="body" orient="vert" idx="1"/>
          </p:nvPr>
        </p:nvSpPr>
        <p:spPr>
          <a:xfrm>
            <a:off x="897467" y="647813"/>
            <a:ext cx="6637866" cy="3985719"/>
          </a:xfrm>
          <a:prstGeom prst="rect">
            <a:avLst/>
          </a:prstGeom>
        </p:spPr>
        <p:txBody>
          <a:bodyPr vert="eaVert"/>
          <a:lstStyle/>
          <a:p>
            <a:pPr lvl="0"/>
            <a:r>
              <a:rPr lang="zh-CN" altLang="zh-CN" noProof="1" smtClean="0"/>
              <a:t>单击此处编辑母版文本样式</a:t>
            </a:r>
            <a:endParaRPr lang="zh-CN" altLang="zh-CN" noProof="1" smtClean="0"/>
          </a:p>
          <a:p>
            <a:pPr lvl="1"/>
            <a:r>
              <a:rPr lang="zh-CN" altLang="zh-CN" noProof="1" smtClean="0"/>
              <a:t>第二级</a:t>
            </a:r>
            <a:endParaRPr lang="zh-CN" altLang="zh-CN" noProof="1" smtClean="0"/>
          </a:p>
          <a:p>
            <a:pPr lvl="2"/>
            <a:r>
              <a:rPr lang="zh-CN" altLang="zh-CN" noProof="1" smtClean="0"/>
              <a:t>第三级</a:t>
            </a:r>
            <a:endParaRPr lang="zh-CN" altLang="zh-CN" noProof="1" smtClean="0"/>
          </a:p>
          <a:p>
            <a:pPr lvl="3"/>
            <a:r>
              <a:rPr lang="zh-CN" altLang="zh-CN" noProof="1" smtClean="0"/>
              <a:t>第四级</a:t>
            </a:r>
            <a:endParaRPr lang="zh-CN" altLang="zh-CN" noProof="1" smtClean="0"/>
          </a:p>
          <a:p>
            <a:pPr lvl="4"/>
            <a:r>
              <a:rPr lang="zh-CN" altLang="zh-CN" noProof="1" smtClean="0"/>
              <a:t>第五级</a:t>
            </a:r>
            <a:endParaRPr lang="zh-CN" altLang="zh-CN" noProof="1" smtClean="0"/>
          </a:p>
        </p:txBody>
      </p:sp>
      <p:sp>
        <p:nvSpPr>
          <p:cNvPr id="4" name="日期占位符 3"/>
          <p:cNvSpPr>
            <a:spLocks noGrp="1"/>
          </p:cNvSpPr>
          <p:nvPr>
            <p:ph type="dt" sz="half" idx="10"/>
          </p:nvPr>
        </p:nvSpPr>
        <p:spPr>
          <a:xfrm>
            <a:off x="628650" y="4768850"/>
            <a:ext cx="20574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E1560142-9343-4C9D-801A-0DDFFDDFF902}" type="datetimeFigureOut">
              <a:rPr lang="zh-CN" altLang="en-US"/>
              <a:t/>
            </a:fld>
            <a:endParaRPr lang="zh-CN" altLang="en-US"/>
          </a:p>
        </p:txBody>
      </p:sp>
      <p:sp>
        <p:nvSpPr>
          <p:cNvPr id="5" name="页脚占位符 4"/>
          <p:cNvSpPr>
            <a:spLocks noGrp="1"/>
          </p:cNvSpPr>
          <p:nvPr>
            <p:ph type="ftr" sz="quarter" idx="11"/>
          </p:nvPr>
        </p:nvSpPr>
        <p:spPr>
          <a:xfrm>
            <a:off x="3028950" y="4768850"/>
            <a:ext cx="30861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endParaRPr lang="zh-CN" altLang="en-US"/>
          </a:p>
        </p:txBody>
      </p:sp>
      <p:sp>
        <p:nvSpPr>
          <p:cNvPr id="6" name="灯片编号占位符 5"/>
          <p:cNvSpPr>
            <a:spLocks noGrp="1"/>
          </p:cNvSpPr>
          <p:nvPr>
            <p:ph type="sldNum" sz="quarter" idx="12"/>
          </p:nvPr>
        </p:nvSpPr>
        <p:spPr>
          <a:xfrm>
            <a:off x="6457950" y="4768850"/>
            <a:ext cx="20574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25E471E9-1FA5-409E-92C9-9570DD547708}" type="slidenum">
              <a:rPr lang="zh-CN" altLang="en-US"/>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内容占位符 2"/>
          <p:cNvSpPr>
            <a:spLocks noGrp="1"/>
          </p:cNvSpPr>
          <p:nvPr>
            <p:ph idx="1"/>
          </p:nvPr>
        </p:nvSpPr>
        <p:spPr>
          <a:xfrm>
            <a:off x="628200" y="666866"/>
            <a:ext cx="7887600" cy="3998256"/>
          </a:xfrm>
          <a:prstGeom prst="rect">
            <a:avLst/>
          </a:prstGeom>
        </p:spPr>
        <p:txBody>
          <a:bodyPr/>
          <a:lstStyle>
            <a:lvl1pPr>
              <a:defRPr sz="1800"/>
            </a:lvl1pPr>
            <a:lvl2pPr>
              <a:defRPr sz="1500"/>
            </a:lvl2pPr>
            <a:lvl3pPr>
              <a:defRPr sz="1350"/>
            </a:lvl3pPr>
            <a:lvl4pPr>
              <a:defRPr sz="1350"/>
            </a:lvl4pPr>
            <a:lvl5pPr>
              <a:defRPr sz="1350"/>
            </a:lvl5p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4" name="日期占位符 3"/>
          <p:cNvSpPr>
            <a:spLocks noGrp="1"/>
          </p:cNvSpPr>
          <p:nvPr>
            <p:ph type="dt" sz="half" idx="10"/>
          </p:nvPr>
        </p:nvSpPr>
        <p:spPr>
          <a:xfrm>
            <a:off x="628650" y="4768850"/>
            <a:ext cx="20574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B11F70CF-5343-4657-A7A4-71D8B003D643}" type="datetimeFigureOut">
              <a:rPr lang="zh-CN" altLang="en-US"/>
              <a:t/>
            </a:fld>
            <a:endParaRPr lang="zh-CN" altLang="en-US"/>
          </a:p>
        </p:txBody>
      </p:sp>
      <p:sp>
        <p:nvSpPr>
          <p:cNvPr id="5" name="页脚占位符 4"/>
          <p:cNvSpPr>
            <a:spLocks noGrp="1"/>
          </p:cNvSpPr>
          <p:nvPr>
            <p:ph type="ftr" sz="quarter" idx="11"/>
          </p:nvPr>
        </p:nvSpPr>
        <p:spPr>
          <a:xfrm>
            <a:off x="3028950" y="4768850"/>
            <a:ext cx="30861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endParaRPr lang="zh-CN" altLang="en-US"/>
          </a:p>
        </p:txBody>
      </p:sp>
      <p:sp>
        <p:nvSpPr>
          <p:cNvPr id="6" name="灯片编号占位符 5"/>
          <p:cNvSpPr>
            <a:spLocks noGrp="1"/>
          </p:cNvSpPr>
          <p:nvPr>
            <p:ph type="sldNum" sz="quarter" idx="12"/>
          </p:nvPr>
        </p:nvSpPr>
        <p:spPr>
          <a:xfrm>
            <a:off x="6457950" y="4768850"/>
            <a:ext cx="2057400" cy="273050"/>
          </a:xfrm>
          <a:prstGeom prst="rect">
            <a:avLst/>
          </a:prstGeom>
        </p:spPr>
        <p:txBody>
          <a:bodyPr/>
          <a:lstStyle>
            <a:defPPr>
              <a:defRPr lang="zh-CN"/>
            </a:defPPr>
            <a:lvl1pPr algn="l" rtl="0" eaLnBrk="1" fontAlgn="base" hangingPunct="1">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22A9A171-126E-4CE1-BD4A-6B81262209F6}" type="slidenum">
              <a:rPr lang="zh-CN" altLang="en-US"/>
              <a:t/>
            </a:fld>
            <a:endParaRPr lang="zh-CN" altLang="en-US"/>
          </a:p>
        </p:txBody>
      </p:sp>
    </p:spTree>
  </p:cSld>
  <p:clrMapOvr>
    <a:masterClrMapping/>
  </p:clrMapOvr>
  <p:transition spd="slow"/>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spTree>
      <p:nvGrpSpPr>
        <p:cNvPr id="1" name=""/>
        <p:cNvGrpSpPr/>
        <p:nvPr/>
      </p:nvGrpSpPr>
      <p:grpSpPr>
        <a:xfrm>
          <a:off x="0" y="0"/>
          <a:ext cx="0" cy="0"/>
        </a:xfrm>
      </p:grpSpPr>
      <p:sp>
        <p:nvSpPr>
          <p:cNvPr id="2" name="标题 1"/>
          <p:cNvSpPr>
            <a:spLocks noGrp="1"/>
          </p:cNvSpPr>
          <p:nvPr>
            <p:ph type="ctrTitle"/>
          </p:nvPr>
        </p:nvSpPr>
        <p:spPr>
          <a:xfrm>
            <a:off x="1143000" y="841772"/>
            <a:ext cx="6858000" cy="1790700"/>
          </a:xfrm>
          <a:prstGeom prst="rect">
            <a:avLst/>
          </a:prstGeo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143000" y="2701528"/>
            <a:ext cx="6858000" cy="124182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a:xfrm>
            <a:off x="628650" y="4767263"/>
            <a:ext cx="2057400" cy="274637"/>
          </a:xfrm>
          <a:prstGeom prst="rect">
            <a:avLst/>
          </a:prstGeom>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C6391B41-9697-44F4-B1EB-28C0CE4434A5}" type="datetimeFigureOut">
              <a:rPr lang="zh-CN" altLang="en-US"/>
              <a:t/>
            </a:fld>
            <a:endParaRPr lang="zh-CN" altLang="en-US"/>
          </a:p>
        </p:txBody>
      </p:sp>
      <p:sp>
        <p:nvSpPr>
          <p:cNvPr id="5" name="页脚占位符 4"/>
          <p:cNvSpPr>
            <a:spLocks noGrp="1"/>
          </p:cNvSpPr>
          <p:nvPr>
            <p:ph type="ftr" sz="quarter" idx="11"/>
          </p:nvPr>
        </p:nvSpPr>
        <p:spPr>
          <a:xfrm>
            <a:off x="3028950" y="4767263"/>
            <a:ext cx="3086100" cy="274637"/>
          </a:xfrm>
          <a:prstGeom prst="rect">
            <a:avLst/>
          </a:prstGeom>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endParaRPr lang="zh-CN" altLang="en-US"/>
          </a:p>
        </p:txBody>
      </p:sp>
      <p:sp>
        <p:nvSpPr>
          <p:cNvPr id="6" name="灯片编号占位符 5"/>
          <p:cNvSpPr>
            <a:spLocks noGrp="1"/>
          </p:cNvSpPr>
          <p:nvPr>
            <p:ph type="sldNum" sz="quarter" idx="12"/>
          </p:nvPr>
        </p:nvSpPr>
        <p:spPr>
          <a:xfrm>
            <a:off x="6457950" y="4767263"/>
            <a:ext cx="2057400" cy="274637"/>
          </a:xfrm>
          <a:prstGeom prst="rect">
            <a:avLst/>
          </a:prstGeom>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1D2806B9-DE32-44F9-95CD-CF36E5509A90}" type="slidenum">
              <a:rPr lang="zh-CN" altLang="en-US"/>
              <a:t/>
            </a:fld>
            <a:endParaRPr lang="zh-CN" altLang="en-US"/>
          </a:p>
        </p:txBody>
      </p:sp>
    </p:spTree>
  </p:cSld>
  <p:clrMapOvr>
    <a:masterClrMapping/>
  </p:clrMapOvr>
  <p:transition>
    <p:fade/>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solidFill>
          <a:schemeClr val="bg1"/>
        </a:solidFill>
        <a:effectLst/>
      </p:bgPr>
    </p:bg>
    <p:spTree>
      <p:nvGrpSpPr>
        <p:cNvPr id="1" name=""/>
        <p:cNvGrpSpPr/>
        <p:nvPr/>
      </p:nvGrpSpPr>
      <p:grpSpPr>
        <a:xfrm>
          <a:off x="0" y="0"/>
          <a:ext cx="0" cy="0"/>
        </a:xfrm>
      </p:grpSpPr>
      <p:cxnSp>
        <p:nvCxnSpPr>
          <p:cNvPr id="15" name="直接连接符 14"/>
          <p:cNvCxnSpPr/>
          <p:nvPr userDrawn="1"/>
        </p:nvCxnSpPr>
        <p:spPr>
          <a:xfrm>
            <a:off x="0" y="763588"/>
            <a:ext cx="9144000" cy="0"/>
          </a:xfrm>
          <a:prstGeom prst="line">
            <a:avLst/>
          </a:prstGeom>
          <a:ln w="38100">
            <a:solidFill>
              <a:srgbClr val="326C99"/>
            </a:solidFill>
          </a:ln>
        </p:spPr>
        <p:style>
          <a:lnRef idx="1">
            <a:schemeClr val="accent1"/>
          </a:lnRef>
          <a:fillRef idx="0">
            <a:schemeClr val="accent1"/>
          </a:fillRef>
          <a:effectRef idx="0">
            <a:schemeClr val="accent1"/>
          </a:effectRef>
          <a:fontRef idx="minor">
            <a:schemeClr val="tx1"/>
          </a:fontRef>
        </p:style>
      </p:cxnSp>
      <p:sp>
        <p:nvSpPr>
          <p:cNvPr id="1027" name="任意多边形 55"/>
          <p:cNvSpPr/>
          <p:nvPr userDrawn="1"/>
        </p:nvSpPr>
        <p:spPr bwMode="auto">
          <a:xfrm>
            <a:off x="107950" y="123825"/>
            <a:ext cx="515938" cy="515938"/>
          </a:xfrm>
          <a:custGeom>
            <a:gdLst>
              <a:gd name="T0" fmla="*/ 1321470 w 406684"/>
              <a:gd name="T1" fmla="*/ 1088114 h 406684"/>
              <a:gd name="T2" fmla="*/ 1321470 w 406684"/>
              <a:gd name="T3" fmla="*/ 2471249 h 406684"/>
              <a:gd name="T4" fmla="*/ 2512133 w 406684"/>
              <a:gd name="T5" fmla="*/ 1779696 h 406684"/>
              <a:gd name="T6" fmla="*/ 1321470 w 406684"/>
              <a:gd name="T7" fmla="*/ 1088114 h 406684"/>
              <a:gd name="T8" fmla="*/ 1734432 w 406684"/>
              <a:gd name="T9" fmla="*/ 0 h 406684"/>
              <a:gd name="T10" fmla="*/ 3468860 w 406684"/>
              <a:gd name="T11" fmla="*/ 1736902 h 406684"/>
              <a:gd name="T12" fmla="*/ 1734432 w 406684"/>
              <a:gd name="T13" fmla="*/ 3473801 h 406684"/>
              <a:gd name="T14" fmla="*/ 0 w 406684"/>
              <a:gd name="T15" fmla="*/ 1736902 h 406684"/>
              <a:gd name="T16" fmla="*/ 1734432 w 406684"/>
              <a:gd name="T17" fmla="*/ 0 h 40668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06684" h="406684">
                <a:moveTo>
                  <a:pt x="154927" y="127389"/>
                </a:moveTo>
                <a:lnTo>
                  <a:pt x="154927" y="289314"/>
                </a:lnTo>
                <a:lnTo>
                  <a:pt x="294518" y="208352"/>
                </a:lnTo>
                <a:lnTo>
                  <a:pt x="154927" y="127389"/>
                </a:lnTo>
                <a:close/>
                <a:moveTo>
                  <a:pt x="203342" y="0"/>
                </a:moveTo>
                <a:cubicBezTo>
                  <a:pt x="315645" y="0"/>
                  <a:pt x="406684" y="91039"/>
                  <a:pt x="406684" y="203342"/>
                </a:cubicBezTo>
                <a:cubicBezTo>
                  <a:pt x="406684" y="315645"/>
                  <a:pt x="315645" y="406684"/>
                  <a:pt x="203342" y="406684"/>
                </a:cubicBezTo>
                <a:cubicBezTo>
                  <a:pt x="91039" y="406684"/>
                  <a:pt x="0" y="315645"/>
                  <a:pt x="0" y="203342"/>
                </a:cubicBezTo>
                <a:cubicBezTo>
                  <a:pt x="0" y="91039"/>
                  <a:pt x="91039" y="0"/>
                  <a:pt x="203342" y="0"/>
                </a:cubicBezTo>
                <a:close/>
              </a:path>
            </a:pathLst>
          </a:custGeom>
          <a:solidFill>
            <a:srgbClr val="326C99"/>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17" name="矩形 16"/>
          <p:cNvSpPr/>
          <p:nvPr userDrawn="1"/>
        </p:nvSpPr>
        <p:spPr>
          <a:xfrm>
            <a:off x="0" y="4875213"/>
            <a:ext cx="9144000" cy="268287"/>
          </a:xfrm>
          <a:prstGeom prst="rect">
            <a:avLst/>
          </a:prstGeom>
          <a:solidFill>
            <a:srgbClr val="157AC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1" hangingPunct="1">
              <a:defRPr/>
            </a:pP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timing/>
  <p:txStyles>
    <p:titleStyle>
      <a:lvl1pPr algn="l" defTabSz="685800" rtl="0" eaLnBrk="0" fontAlgn="base" hangingPunct="0">
        <a:lnSpc>
          <a:spcPct val="90000"/>
        </a:lnSpc>
        <a:spcBef>
          <a:spcPct val="0"/>
        </a:spcBef>
        <a:spcAft>
          <a:spcPct val="0"/>
        </a:spcAft>
        <a:defRPr sz="2100" b="1" kern="1200">
          <a:solidFill>
            <a:srgbClr val="FFFFFF"/>
          </a:solidFill>
          <a:latin typeface="Arial" pitchFamily="34" charset="0"/>
          <a:ea typeface="黑体" panose="02010609060101010101" charset="-122"/>
          <a:cs typeface="+mj-cs"/>
        </a:defRPr>
      </a:lvl1pPr>
      <a:lvl2pPr algn="l" defTabSz="685800" rtl="0" eaLnBrk="0" fontAlgn="base" hangingPunct="0">
        <a:lnSpc>
          <a:spcPct val="90000"/>
        </a:lnSpc>
        <a:spcBef>
          <a:spcPct val="0"/>
        </a:spcBef>
        <a:spcAft>
          <a:spcPct val="0"/>
        </a:spcAft>
        <a:defRPr sz="2100" b="1">
          <a:solidFill>
            <a:srgbClr val="FFFFFF"/>
          </a:solidFill>
          <a:latin typeface="Arial" pitchFamily="34" charset="0"/>
          <a:ea typeface="黑体" panose="02010609060101010101" charset="-122"/>
        </a:defRPr>
      </a:lvl2pPr>
      <a:lvl3pPr algn="l" defTabSz="685800" rtl="0" eaLnBrk="0" fontAlgn="base" hangingPunct="0">
        <a:lnSpc>
          <a:spcPct val="90000"/>
        </a:lnSpc>
        <a:spcBef>
          <a:spcPct val="0"/>
        </a:spcBef>
        <a:spcAft>
          <a:spcPct val="0"/>
        </a:spcAft>
        <a:defRPr sz="2100" b="1">
          <a:solidFill>
            <a:srgbClr val="FFFFFF"/>
          </a:solidFill>
          <a:latin typeface="Arial" pitchFamily="34" charset="0"/>
          <a:ea typeface="黑体" panose="02010609060101010101" charset="-122"/>
        </a:defRPr>
      </a:lvl3pPr>
      <a:lvl4pPr algn="l" defTabSz="685800" rtl="0" eaLnBrk="0" fontAlgn="base" hangingPunct="0">
        <a:lnSpc>
          <a:spcPct val="90000"/>
        </a:lnSpc>
        <a:spcBef>
          <a:spcPct val="0"/>
        </a:spcBef>
        <a:spcAft>
          <a:spcPct val="0"/>
        </a:spcAft>
        <a:defRPr sz="2100" b="1">
          <a:solidFill>
            <a:srgbClr val="FFFFFF"/>
          </a:solidFill>
          <a:latin typeface="Arial" pitchFamily="34" charset="0"/>
          <a:ea typeface="黑体" panose="02010609060101010101" charset="-122"/>
        </a:defRPr>
      </a:lvl4pPr>
      <a:lvl5pPr algn="l" defTabSz="685800" rtl="0" eaLnBrk="0" fontAlgn="base" hangingPunct="0">
        <a:lnSpc>
          <a:spcPct val="90000"/>
        </a:lnSpc>
        <a:spcBef>
          <a:spcPct val="0"/>
        </a:spcBef>
        <a:spcAft>
          <a:spcPct val="0"/>
        </a:spcAft>
        <a:defRPr sz="2100" b="1">
          <a:solidFill>
            <a:srgbClr val="FFFFFF"/>
          </a:solidFill>
          <a:latin typeface="Arial" pitchFamily="34" charset="0"/>
          <a:ea typeface="黑体" panose="02010609060101010101" charset="-122"/>
        </a:defRPr>
      </a:lvl5pPr>
      <a:lvl6pPr marL="457200" algn="l" defTabSz="685800" rtl="0" fontAlgn="base">
        <a:lnSpc>
          <a:spcPct val="90000"/>
        </a:lnSpc>
        <a:spcBef>
          <a:spcPct val="0"/>
        </a:spcBef>
        <a:spcAft>
          <a:spcPct val="0"/>
        </a:spcAft>
        <a:defRPr sz="2100" b="1">
          <a:solidFill>
            <a:srgbClr val="FFFFFF"/>
          </a:solidFill>
          <a:latin typeface="Arial" pitchFamily="34" charset="0"/>
          <a:ea typeface="黑体" panose="02010609060101010101" charset="-122"/>
        </a:defRPr>
      </a:lvl6pPr>
      <a:lvl7pPr marL="914400" algn="l" defTabSz="685800" rtl="0" fontAlgn="base">
        <a:lnSpc>
          <a:spcPct val="90000"/>
        </a:lnSpc>
        <a:spcBef>
          <a:spcPct val="0"/>
        </a:spcBef>
        <a:spcAft>
          <a:spcPct val="0"/>
        </a:spcAft>
        <a:defRPr sz="2100" b="1">
          <a:solidFill>
            <a:srgbClr val="FFFFFF"/>
          </a:solidFill>
          <a:latin typeface="Arial" pitchFamily="34" charset="0"/>
          <a:ea typeface="黑体" panose="02010609060101010101" charset="-122"/>
        </a:defRPr>
      </a:lvl7pPr>
      <a:lvl8pPr marL="1371600" algn="l" defTabSz="685800" rtl="0" fontAlgn="base">
        <a:lnSpc>
          <a:spcPct val="90000"/>
        </a:lnSpc>
        <a:spcBef>
          <a:spcPct val="0"/>
        </a:spcBef>
        <a:spcAft>
          <a:spcPct val="0"/>
        </a:spcAft>
        <a:defRPr sz="2100" b="1">
          <a:solidFill>
            <a:srgbClr val="FFFFFF"/>
          </a:solidFill>
          <a:latin typeface="Arial" pitchFamily="34" charset="0"/>
          <a:ea typeface="黑体" panose="02010609060101010101" charset="-122"/>
        </a:defRPr>
      </a:lvl8pPr>
      <a:lvl9pPr marL="1828800" algn="l" defTabSz="685800" rtl="0" fontAlgn="base">
        <a:lnSpc>
          <a:spcPct val="90000"/>
        </a:lnSpc>
        <a:spcBef>
          <a:spcPct val="0"/>
        </a:spcBef>
        <a:spcAft>
          <a:spcPct val="0"/>
        </a:spcAft>
        <a:defRPr sz="2100" b="1">
          <a:solidFill>
            <a:srgbClr val="FFFFFF"/>
          </a:solidFill>
          <a:latin typeface="Arial" pitchFamily="34" charset="0"/>
          <a:ea typeface="黑体" panose="02010609060101010101" charset="-122"/>
        </a:defRPr>
      </a:lvl9pPr>
    </p:titleStyle>
    <p:bodyStyle>
      <a:lvl1pPr marL="268605" indent="-268605" algn="just" defTabSz="685800" rtl="0" eaLnBrk="0" fontAlgn="base" hangingPunct="0">
        <a:spcBef>
          <a:spcPct val="0"/>
        </a:spcBef>
        <a:spcAft>
          <a:spcPct val="0"/>
        </a:spcAft>
        <a:buClr>
          <a:schemeClr val="accent1"/>
        </a:buClr>
        <a:buSzPct val="80000"/>
        <a:buFont typeface="Wingdings" panose="05000000000000000000" pitchFamily="2" charset="2"/>
        <a:buChar char=""/>
        <a:defRPr lang="zh-CN" altLang="en-US" kern="1200">
          <a:solidFill>
            <a:schemeClr val="tx1"/>
          </a:solidFill>
          <a:latin typeface="+mn-ea"/>
          <a:ea typeface="+mn-ea"/>
          <a:cs typeface="+mn-cs"/>
        </a:defRPr>
      </a:lvl1pPr>
      <a:lvl2pPr marL="542925" indent="-257175" algn="just" defTabSz="685800" rtl="0" eaLnBrk="0" fontAlgn="base" hangingPunct="0">
        <a:spcBef>
          <a:spcPct val="0"/>
        </a:spcBef>
        <a:spcAft>
          <a:spcPct val="0"/>
        </a:spcAft>
        <a:buClr>
          <a:schemeClr val="tx1"/>
        </a:buClr>
        <a:buFont typeface="Arial" pitchFamily="34" charset="0"/>
        <a:buChar char="•"/>
        <a:defRPr sz="1500" kern="1200">
          <a:solidFill>
            <a:schemeClr val="tx1"/>
          </a:solidFill>
          <a:latin typeface="+mn-ea"/>
          <a:ea typeface="+mn-ea"/>
          <a:cs typeface="+mn-cs"/>
        </a:defRPr>
      </a:lvl2pPr>
      <a:lvl3pPr marL="857250" indent="-171450" algn="l" defTabSz="685800" rtl="0" eaLnBrk="0" fontAlgn="base" hangingPunct="0">
        <a:lnSpc>
          <a:spcPct val="90000"/>
        </a:lnSpc>
        <a:spcBef>
          <a:spcPts val="375"/>
        </a:spcBef>
        <a:spcAft>
          <a:spcPct val="0"/>
        </a:spcAft>
        <a:buFont typeface="Arial" pitchFamily="34" charset="0"/>
        <a:buChar char="•"/>
        <a:defRPr sz="1300" kern="1200">
          <a:solidFill>
            <a:schemeClr val="tx1"/>
          </a:solidFill>
          <a:latin typeface="+mn-ea"/>
          <a:ea typeface="+mn-ea"/>
          <a:cs typeface="+mn-cs"/>
        </a:defRPr>
      </a:lvl3pPr>
      <a:lvl4pPr marL="1200150" indent="-171450" algn="l" defTabSz="685800" rtl="0" eaLnBrk="0" fontAlgn="base" hangingPunct="0">
        <a:lnSpc>
          <a:spcPct val="90000"/>
        </a:lnSpc>
        <a:spcBef>
          <a:spcPts val="375"/>
        </a:spcBef>
        <a:spcAft>
          <a:spcPct val="0"/>
        </a:spcAft>
        <a:buFont typeface="Arial" pitchFamily="34" charset="0"/>
        <a:buChar char="•"/>
        <a:defRPr sz="1300" kern="1200">
          <a:solidFill>
            <a:schemeClr val="tx1"/>
          </a:solidFill>
          <a:latin typeface="+mn-ea"/>
          <a:ea typeface="+mn-ea"/>
          <a:cs typeface="+mn-cs"/>
        </a:defRPr>
      </a:lvl4pPr>
      <a:lvl5pPr marL="1543050" indent="-171450" algn="l" defTabSz="685800" rtl="0" eaLnBrk="0" fontAlgn="base" hangingPunct="0">
        <a:lnSpc>
          <a:spcPct val="90000"/>
        </a:lnSpc>
        <a:spcBef>
          <a:spcPts val="375"/>
        </a:spcBef>
        <a:spcAft>
          <a:spcPct val="0"/>
        </a:spcAft>
        <a:buFont typeface="Arial" pitchFamily="34" charset="0"/>
        <a:buChar char="•"/>
        <a:defRPr sz="1300" kern="1200">
          <a:solidFill>
            <a:schemeClr val="tx1"/>
          </a:solidFill>
          <a:latin typeface="+mn-ea"/>
          <a:ea typeface="+mn-ea"/>
          <a:cs typeface="+mn-cs"/>
        </a:defRPr>
      </a:lvl5pPr>
      <a:lvl6pPr marL="1886585"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9485"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2385"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5285"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8035" algn="l" defTabSz="685800" rtl="0" eaLnBrk="1" latinLnBrk="0" hangingPunct="1">
        <a:defRPr sz="1350" kern="1200">
          <a:solidFill>
            <a:schemeClr val="tx1"/>
          </a:solidFill>
          <a:latin typeface="+mn-lt"/>
          <a:ea typeface="+mn-ea"/>
          <a:cs typeface="+mn-cs"/>
        </a:defRPr>
      </a:lvl7pPr>
      <a:lvl8pPr marL="2400935" algn="l" defTabSz="685800" rtl="0" eaLnBrk="1" latinLnBrk="0" hangingPunct="1">
        <a:defRPr sz="1350" kern="1200">
          <a:solidFill>
            <a:schemeClr val="tx1"/>
          </a:solidFill>
          <a:latin typeface="+mn-lt"/>
          <a:ea typeface="+mn-ea"/>
          <a:cs typeface="+mn-cs"/>
        </a:defRPr>
      </a:lvl8pPr>
      <a:lvl9pPr marL="2743835"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xml" /><Relationship Id="rId3" Type="http://schemas.openxmlformats.org/officeDocument/2006/relationships/image" Target="../media/image1.jpeg" /><Relationship Id="rId4"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2.xml" /><Relationship Id="rId3" Type="http://schemas.openxmlformats.org/officeDocument/2006/relationships/image" Target="../media/image5.png" /><Relationship Id="rId4" Type="http://schemas.openxmlformats.org/officeDocument/2006/relationships/image" Target="../media/image4.png" /><Relationship Id="rId5" Type="http://schemas.openxmlformats.org/officeDocument/2006/relationships/tags" Target="../tags/tag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tags" Target="../tags/tag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5.xml" /><Relationship Id="rId3" Type="http://schemas.openxmlformats.org/officeDocument/2006/relationships/image" Target="../media/image5.png" /><Relationship Id="rId4" Type="http://schemas.openxmlformats.org/officeDocument/2006/relationships/image" Target="../media/image4.png" /><Relationship Id="rId5" Type="http://schemas.openxmlformats.org/officeDocument/2006/relationships/tags" Target="../tags/tag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4.png" /><Relationship Id="rId3" Type="http://schemas.openxmlformats.org/officeDocument/2006/relationships/tags" Target="../tags/tag7.xml" /><Relationship Id="rId4" Type="http://schemas.openxmlformats.org/officeDocument/2006/relationships/tags" Target="../tags/tag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9.xml" /><Relationship Id="rId3" Type="http://schemas.openxmlformats.org/officeDocument/2006/relationships/image" Target="../media/image5.png" /><Relationship Id="rId4" Type="http://schemas.openxmlformats.org/officeDocument/2006/relationships/image" Target="../media/image4.png" /><Relationship Id="rId5" Type="http://schemas.openxmlformats.org/officeDocument/2006/relationships/tags" Target="../tags/tag1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2.xml" /><Relationship Id="rId3" Type="http://schemas.openxmlformats.org/officeDocument/2006/relationships/image" Target="../media/image4.png" /><Relationship Id="rId4" Type="http://schemas.openxmlformats.org/officeDocument/2006/relationships/tags" Target="../tags/tag11.xml" /><Relationship Id="rId5" Type="http://schemas.openxmlformats.org/officeDocument/2006/relationships/tags" Target="../tags/tag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3.xml" /><Relationship Id="rId3" Type="http://schemas.openxmlformats.org/officeDocument/2006/relationships/image" Target="../media/image4.png"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4.xml" /><Relationship Id="rId3" Type="http://schemas.openxmlformats.org/officeDocument/2006/relationships/image" Target="../media/image4.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tags" Target="../tags/tag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17.xml" /><Relationship Id="rId3" Type="http://schemas.openxmlformats.org/officeDocument/2006/relationships/image" Target="../media/image5.png" /><Relationship Id="rId4" Type="http://schemas.openxmlformats.org/officeDocument/2006/relationships/image" Target="../media/image4.png" /><Relationship Id="rId5" Type="http://schemas.openxmlformats.org/officeDocument/2006/relationships/tags" Target="../tags/tag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5.xml" /><Relationship Id="rId3" Type="http://schemas.openxmlformats.org/officeDocument/2006/relationships/image" Target="../media/image4.png" /><Relationship Id="rId4" Type="http://schemas.openxmlformats.org/officeDocument/2006/relationships/tags" Target="../tags/tag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20.xml" /><Relationship Id="rId3" Type="http://schemas.openxmlformats.org/officeDocument/2006/relationships/image" Target="../media/image5.png" /><Relationship Id="rId4" Type="http://schemas.openxmlformats.org/officeDocument/2006/relationships/image" Target="../media/image4.png" /><Relationship Id="rId5" Type="http://schemas.openxmlformats.org/officeDocument/2006/relationships/tags" Target="../tags/tag2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4.png" /><Relationship Id="rId3" Type="http://schemas.openxmlformats.org/officeDocument/2006/relationships/tags" Target="../tags/tag22.xml" /><Relationship Id="rId4" Type="http://schemas.openxmlformats.org/officeDocument/2006/relationships/tags" Target="../tags/tag2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4.png" /><Relationship Id="rId3" Type="http://schemas.openxmlformats.org/officeDocument/2006/relationships/tags" Target="../tags/tag24.xml" /><Relationship Id="rId4" Type="http://schemas.openxmlformats.org/officeDocument/2006/relationships/tags" Target="../tags/tag2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4.png" /><Relationship Id="rId3" Type="http://schemas.openxmlformats.org/officeDocument/2006/relationships/image" Target="../media/image8.wmf" /><Relationship Id="rId4" Type="http://schemas.openxmlformats.org/officeDocument/2006/relationships/image" Target="../media/image9.wmf" /><Relationship Id="rId5" Type="http://schemas.openxmlformats.org/officeDocument/2006/relationships/image" Target="../media/image10.png" /><Relationship Id="rId6" Type="http://schemas.openxmlformats.org/officeDocument/2006/relationships/tags" Target="../tags/tag2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4.png" /><Relationship Id="rId3" Type="http://schemas.openxmlformats.org/officeDocument/2006/relationships/image" Target="../media/image11.png" /><Relationship Id="rId4" Type="http://schemas.openxmlformats.org/officeDocument/2006/relationships/tags" Target="../tags/tag2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4.png" /><Relationship Id="rId3" Type="http://schemas.openxmlformats.org/officeDocument/2006/relationships/tags" Target="../tags/tag28.xml" /><Relationship Id="rId4" Type="http://schemas.openxmlformats.org/officeDocument/2006/relationships/tags" Target="../tags/tag2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4.png"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4.png"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4.png" /><Relationship Id="rId3" Type="http://schemas.openxmlformats.org/officeDocument/2006/relationships/tags" Target="../tags/tag36.xml" /><Relationship Id="rId4" Type="http://schemas.openxmlformats.org/officeDocument/2006/relationships/tags" Target="../tags/tag3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4.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tags" Target="../tags/tag3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22100001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 name="图片 6" descr="1"/>
          <p:cNvPicPr>
            <a:picLocks noChangeAspect="1"/>
          </p:cNvPicPr>
          <p:nvPr/>
        </p:nvPicPr>
        <p:blipFill>
          <a:blip r:embed="rId3">
            <a:alphaModFix amt="71000"/>
          </a:blip>
          <a:stretch>
            <a:fillRect/>
          </a:stretch>
        </p:blipFill>
        <p:spPr>
          <a:xfrm>
            <a:off x="-3175" y="3810635"/>
            <a:ext cx="9144000" cy="1329690"/>
          </a:xfrm>
          <a:prstGeom prst="rect">
            <a:avLst/>
          </a:prstGeom>
          <a:gradFill flip="none">
            <a:gsLst>
              <a:gs pos="0">
                <a:schemeClr val="accent1">
                  <a:lumMod val="5000"/>
                  <a:lumOff val="95000"/>
                </a:schemeClr>
              </a:gs>
              <a:gs pos="100000">
                <a:schemeClr val="accent1">
                  <a:lumMod val="0"/>
                  <a:lumOff val="100000"/>
                  <a:alpha val="0"/>
                </a:schemeClr>
              </a:gs>
              <a:gs pos="36000">
                <a:schemeClr val="accent1">
                  <a:alpha val="70000"/>
                  <a:lumMod val="85000"/>
                  <a:lumOff val="15000"/>
                </a:schemeClr>
              </a:gs>
              <a:gs pos="100000">
                <a:schemeClr val="accent1">
                  <a:lumMod val="30000"/>
                  <a:lumOff val="70000"/>
                </a:schemeClr>
              </a:gs>
            </a:gsLst>
            <a:lin ang="16680000" scaled="0"/>
          </a:gradFill>
        </p:spPr>
      </p:pic>
      <p:sp>
        <p:nvSpPr>
          <p:cNvPr id="4" name="矩形 3"/>
          <p:cNvSpPr/>
          <p:nvPr/>
        </p:nvSpPr>
        <p:spPr>
          <a:xfrm>
            <a:off x="-3175" y="85090"/>
            <a:ext cx="9144635" cy="8642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p>
        </p:txBody>
      </p:sp>
      <p:sp>
        <p:nvSpPr>
          <p:cNvPr id="8" name="文本框 7"/>
          <p:cNvSpPr txBox="1"/>
          <p:nvPr/>
        </p:nvSpPr>
        <p:spPr>
          <a:xfrm>
            <a:off x="1789430" y="1418908"/>
            <a:ext cx="6685280" cy="583565"/>
          </a:xfrm>
          <a:prstGeom prst="rect">
            <a:avLst/>
          </a:prstGeom>
          <a:noFill/>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r>
              <a:rPr sz="3200" b="1">
                <a:solidFill>
                  <a:schemeClr val="bg2">
                    <a:lumMod val="25000"/>
                  </a:schemeClr>
                </a:solidFill>
                <a:effectLst>
                  <a:outerShdw blurRad="38100" dist="25400" dir="5400000" algn="ctr" rotWithShape="0">
                    <a:srgbClr val="6E747A">
                      <a:alpha val="43000"/>
                    </a:srgbClr>
                  </a:outerShdw>
                </a:effectLst>
                <a:latin typeface="微软雅黑" panose="020b0503020204020204" charset="-122"/>
                <a:ea typeface="微软雅黑" panose="020b0503020204020204" charset="-122"/>
                <a:sym typeface="+mn-ea"/>
              </a:rPr>
              <a:t>地下室后浇带独立支撑体系创新研究</a:t>
            </a:r>
            <a:endParaRPr sz="3200" b="1">
              <a:solidFill>
                <a:schemeClr val="bg2">
                  <a:lumMod val="25000"/>
                </a:schemeClr>
              </a:solidFill>
              <a:effectLst>
                <a:outerShdw blurRad="38100" dist="25400" dir="5400000" algn="ctr" rotWithShape="0">
                  <a:srgbClr val="6E747A">
                    <a:alpha val="43000"/>
                  </a:srgbClr>
                </a:outerShdw>
              </a:effectLst>
              <a:latin typeface="微软雅黑" panose="020b0503020204020204" charset="-122"/>
              <a:ea typeface="微软雅黑" panose="020b0503020204020204" charset="-122"/>
              <a:sym typeface="+mn-ea"/>
            </a:endParaRPr>
          </a:p>
        </p:txBody>
      </p:sp>
      <p:pic>
        <p:nvPicPr>
          <p:cNvPr id="11" name="图片 10" descr="广宏图标"/>
          <p:cNvPicPr>
            <a:picLocks noChangeAspect="1"/>
          </p:cNvPicPr>
          <p:nvPr/>
        </p:nvPicPr>
        <p:blipFill>
          <a:blip r:embed="rId4"/>
          <a:srcRect l="24896" t="24916" r="20829" b="22125"/>
          <a:stretch>
            <a:fillRect/>
          </a:stretch>
        </p:blipFill>
        <p:spPr>
          <a:xfrm>
            <a:off x="170815" y="177165"/>
            <a:ext cx="1745615" cy="2409190"/>
          </a:xfrm>
          <a:prstGeom prst="rect">
            <a:avLst/>
          </a:prstGeom>
        </p:spPr>
      </p:pic>
      <p:sp>
        <p:nvSpPr>
          <p:cNvPr id="12" name="文本框 11"/>
          <p:cNvSpPr txBox="1"/>
          <p:nvPr/>
        </p:nvSpPr>
        <p:spPr>
          <a:xfrm>
            <a:off x="104140" y="1635443"/>
            <a:ext cx="1747520" cy="891540"/>
          </a:xfrm>
          <a:prstGeom prst="rect">
            <a:avLst/>
          </a:prstGeom>
          <a:noFill/>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r>
              <a:rPr lang="zh-CN" sz="1800" b="1">
                <a:solidFill>
                  <a:srgbClr val="0070C0"/>
                </a:solidFill>
                <a:effectLst>
                  <a:outerShdw blurRad="38100" dist="25400" dir="5400000" algn="ctr" rotWithShape="0">
                    <a:srgbClr val="6E747A">
                      <a:alpha val="43000"/>
                    </a:srgbClr>
                  </a:outerShdw>
                </a:effectLst>
                <a:latin typeface="楷体" panose="02010609060101010101" pitchFamily="49" charset="-122"/>
                <a:ea typeface="楷体" panose="02010609060101010101" pitchFamily="49" charset="-122"/>
                <a:cs typeface="楷体" panose="02010609060101010101" pitchFamily="49" charset="-122"/>
                <a:sym typeface="+mn-ea"/>
              </a:rPr>
              <a:t>广</a:t>
            </a:r>
            <a:r>
              <a:rPr lang="en-US" altLang="zh-CN" sz="1800" b="1">
                <a:solidFill>
                  <a:srgbClr val="0070C0"/>
                </a:solidFill>
                <a:effectLst>
                  <a:outerShdw blurRad="38100" dist="25400" dir="5400000" algn="ctr" rotWithShape="0">
                    <a:srgbClr val="6E747A">
                      <a:alpha val="43000"/>
                    </a:srgbClr>
                  </a:outerShdw>
                </a:effectLst>
                <a:latin typeface="新宋体" panose="02010609030101010101" charset="-122"/>
                <a:ea typeface="新宋体" panose="02010609030101010101" charset="-122"/>
                <a:cs typeface="楷体" panose="02010609060101010101" pitchFamily="49" charset="-122"/>
                <a:sym typeface="+mn-ea"/>
              </a:rPr>
              <a:t>|</a:t>
            </a:r>
            <a:r>
              <a:rPr lang="zh-CN" sz="1800" b="1">
                <a:solidFill>
                  <a:srgbClr val="0070C0"/>
                </a:solidFill>
                <a:effectLst>
                  <a:outerShdw blurRad="38100" dist="25400" dir="5400000" algn="ctr" rotWithShape="0">
                    <a:srgbClr val="6E747A">
                      <a:alpha val="43000"/>
                    </a:srgbClr>
                  </a:outerShdw>
                </a:effectLst>
                <a:latin typeface="楷体" panose="02010609060101010101" pitchFamily="49" charset="-122"/>
                <a:ea typeface="楷体" panose="02010609060101010101" pitchFamily="49" charset="-122"/>
                <a:cs typeface="楷体" panose="02010609060101010101" pitchFamily="49" charset="-122"/>
                <a:sym typeface="+mn-ea"/>
              </a:rPr>
              <a:t>宏</a:t>
            </a:r>
            <a:r>
              <a:rPr lang="en-US" altLang="zh-CN" sz="1800" b="1">
                <a:solidFill>
                  <a:srgbClr val="0070C0"/>
                </a:solidFill>
                <a:effectLst>
                  <a:outerShdw blurRad="38100" dist="25400" dir="5400000" algn="ctr" rotWithShape="0">
                    <a:srgbClr val="6E747A">
                      <a:alpha val="43000"/>
                    </a:srgbClr>
                  </a:outerShdw>
                </a:effectLst>
                <a:latin typeface="新宋体" panose="02010609030101010101" charset="-122"/>
                <a:ea typeface="新宋体" panose="02010609030101010101" charset="-122"/>
                <a:cs typeface="楷体" panose="02010609060101010101" pitchFamily="49" charset="-122"/>
                <a:sym typeface="+mn-ea"/>
              </a:rPr>
              <a:t>|</a:t>
            </a:r>
            <a:r>
              <a:rPr lang="zh-CN" sz="1800" b="1">
                <a:solidFill>
                  <a:srgbClr val="0070C0"/>
                </a:solidFill>
                <a:effectLst>
                  <a:outerShdw blurRad="38100" dist="25400" dir="5400000" algn="ctr" rotWithShape="0">
                    <a:srgbClr val="6E747A">
                      <a:alpha val="43000"/>
                    </a:srgbClr>
                  </a:outerShdw>
                </a:effectLst>
                <a:latin typeface="楷体" panose="02010609060101010101" pitchFamily="49" charset="-122"/>
                <a:ea typeface="楷体" panose="02010609060101010101" pitchFamily="49" charset="-122"/>
                <a:cs typeface="楷体" panose="02010609060101010101" pitchFamily="49" charset="-122"/>
                <a:sym typeface="+mn-ea"/>
              </a:rPr>
              <a:t>建</a:t>
            </a:r>
            <a:r>
              <a:rPr lang="en-US" altLang="zh-CN" sz="1800" b="1">
                <a:solidFill>
                  <a:srgbClr val="0070C0"/>
                </a:solidFill>
                <a:effectLst>
                  <a:outerShdw blurRad="38100" dist="25400" dir="5400000" algn="ctr" rotWithShape="0">
                    <a:srgbClr val="6E747A">
                      <a:alpha val="43000"/>
                    </a:srgbClr>
                  </a:outerShdw>
                </a:effectLst>
                <a:latin typeface="新宋体" panose="02010609030101010101" charset="-122"/>
                <a:ea typeface="新宋体" panose="02010609030101010101" charset="-122"/>
                <a:cs typeface="楷体" panose="02010609060101010101" pitchFamily="49" charset="-122"/>
                <a:sym typeface="+mn-ea"/>
              </a:rPr>
              <a:t>|</a:t>
            </a:r>
            <a:r>
              <a:rPr lang="zh-CN" sz="1800" b="1">
                <a:solidFill>
                  <a:srgbClr val="0070C0"/>
                </a:solidFill>
                <a:effectLst>
                  <a:outerShdw blurRad="38100" dist="25400" dir="5400000" algn="ctr" rotWithShape="0">
                    <a:srgbClr val="6E747A">
                      <a:alpha val="43000"/>
                    </a:srgbClr>
                  </a:outerShdw>
                </a:effectLst>
                <a:latin typeface="楷体" panose="02010609060101010101" pitchFamily="49" charset="-122"/>
                <a:ea typeface="楷体" panose="02010609060101010101" pitchFamily="49" charset="-122"/>
                <a:cs typeface="楷体" panose="02010609060101010101" pitchFamily="49" charset="-122"/>
                <a:sym typeface="+mn-ea"/>
              </a:rPr>
              <a:t>设</a:t>
            </a:r>
            <a:endParaRPr lang="zh-CN" sz="1800" b="1">
              <a:solidFill>
                <a:srgbClr val="0070C0"/>
              </a:solidFill>
              <a:effectLst>
                <a:outerShdw blurRad="38100" dist="25400" dir="5400000" algn="ctr" rotWithShape="0">
                  <a:srgbClr val="6E747A">
                    <a:alpha val="43000"/>
                  </a:srgbClr>
                </a:outerShdw>
              </a:effectLst>
              <a:latin typeface="楷体" panose="02010609060101010101" pitchFamily="49" charset="-122"/>
              <a:ea typeface="楷体" panose="02010609060101010101" pitchFamily="49" charset="-122"/>
              <a:cs typeface="楷体" panose="02010609060101010101" pitchFamily="49" charset="-122"/>
              <a:sym typeface="+mn-ea"/>
            </a:endParaRPr>
          </a:p>
          <a:p>
            <a:pPr algn="ctr">
              <a:defRPr/>
            </a:pPr>
            <a:r>
              <a:rPr lang="en-US" altLang="zh-CN" sz="2000" b="1">
                <a:solidFill>
                  <a:srgbClr val="0070C0"/>
                </a:solidFill>
                <a:effectLst>
                  <a:outerShdw blurRad="38100" dist="25400" dir="5400000" algn="ctr" rotWithShape="0">
                    <a:srgbClr val="6E747A">
                      <a:alpha val="43000"/>
                    </a:srgbClr>
                  </a:outerShdw>
                </a:effectLst>
                <a:latin typeface="等线 Light" panose="02010600030101010101" charset="-122"/>
                <a:ea typeface="等线 Light" panose="02010600030101010101" charset="-122"/>
                <a:cs typeface="楷体" panose="02010609060101010101" pitchFamily="49" charset="-122"/>
                <a:sym typeface="+mn-ea"/>
              </a:rPr>
              <a:t>GUANGHONG</a:t>
            </a:r>
            <a:endParaRPr lang="en-US" altLang="zh-CN" sz="2000" b="1">
              <a:solidFill>
                <a:srgbClr val="0070C0"/>
              </a:solidFill>
              <a:effectLst>
                <a:outerShdw blurRad="38100" dist="25400" dir="5400000" algn="ctr" rotWithShape="0">
                  <a:srgbClr val="6E747A">
                    <a:alpha val="43000"/>
                  </a:srgbClr>
                </a:outerShdw>
              </a:effectLst>
              <a:latin typeface="等线 Light" panose="02010600030101010101" charset="-122"/>
              <a:ea typeface="等线 Light" panose="02010600030101010101" charset="-122"/>
              <a:cs typeface="楷体" panose="02010609060101010101" pitchFamily="49" charset="-122"/>
              <a:sym typeface="+mn-ea"/>
            </a:endParaRPr>
          </a:p>
          <a:p>
            <a:pPr algn="ctr">
              <a:defRPr/>
            </a:pPr>
            <a:r>
              <a:rPr lang="en-US" altLang="zh-CN" sz="1400">
                <a:solidFill>
                  <a:srgbClr val="0070C0"/>
                </a:solidFill>
                <a:effectLst>
                  <a:outerShdw blurRad="38100" dist="25400" dir="5400000" algn="ctr" rotWithShape="0">
                    <a:srgbClr val="6E747A">
                      <a:alpha val="43000"/>
                    </a:srgbClr>
                  </a:outerShdw>
                </a:effectLst>
                <a:latin typeface="新宋体" panose="02010609030101010101" charset="-122"/>
                <a:ea typeface="新宋体" panose="02010609030101010101" charset="-122"/>
                <a:cs typeface="楷体" panose="02010609060101010101" pitchFamily="49" charset="-122"/>
                <a:sym typeface="+mn-ea"/>
              </a:rPr>
              <a:t>CONSTRUCTION</a:t>
            </a:r>
            <a:endParaRPr lang="en-US" altLang="zh-CN" sz="1400">
              <a:solidFill>
                <a:srgbClr val="0070C0"/>
              </a:solidFill>
              <a:effectLst>
                <a:outerShdw blurRad="38100" dist="25400" dir="5400000" algn="ctr" rotWithShape="0">
                  <a:srgbClr val="6E747A">
                    <a:alpha val="43000"/>
                  </a:srgbClr>
                </a:outerShdw>
              </a:effectLst>
              <a:latin typeface="新宋体" panose="02010609030101010101" charset="-122"/>
              <a:ea typeface="新宋体" panose="02010609030101010101" charset="-122"/>
              <a:cs typeface="楷体" panose="02010609060101010101" pitchFamily="49" charset="-122"/>
              <a:sym typeface="+mn-ea"/>
            </a:endParaRPr>
          </a:p>
        </p:txBody>
      </p:sp>
      <p:sp>
        <p:nvSpPr>
          <p:cNvPr id="13" name="文本框 12"/>
          <p:cNvSpPr txBox="1"/>
          <p:nvPr/>
        </p:nvSpPr>
        <p:spPr>
          <a:xfrm>
            <a:off x="107950" y="2096453"/>
            <a:ext cx="405130" cy="521970"/>
          </a:xfrm>
          <a:prstGeom prst="rect">
            <a:avLst/>
          </a:prstGeom>
          <a:noFill/>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r>
              <a:rPr lang="en-US" sz="2800">
                <a:solidFill>
                  <a:srgbClr val="0070C0"/>
                </a:solidFill>
                <a:effectLst>
                  <a:outerShdw blurRad="38100" dist="25400" dir="5400000" algn="ctr" rotWithShape="0">
                    <a:srgbClr val="6E747A">
                      <a:alpha val="43000"/>
                    </a:srgbClr>
                  </a:outerShdw>
                </a:effectLst>
                <a:latin typeface="方正舒体" panose="02010601030101010101" charset="-122"/>
                <a:ea typeface="方正舒体" panose="02010601030101010101" charset="-122"/>
                <a:sym typeface="+mn-ea"/>
              </a:rPr>
              <a:t>-</a:t>
            </a:r>
            <a:endParaRPr lang="en-US" sz="2800">
              <a:solidFill>
                <a:srgbClr val="0070C0"/>
              </a:solidFill>
              <a:effectLst>
                <a:outerShdw blurRad="38100" dist="25400" dir="5400000" algn="ctr" rotWithShape="0">
                  <a:srgbClr val="6E747A">
                    <a:alpha val="43000"/>
                  </a:srgbClr>
                </a:outerShdw>
              </a:effectLst>
              <a:latin typeface="方正舒体" panose="02010601030101010101" charset="-122"/>
              <a:ea typeface="方正舒体" panose="02010601030101010101" charset="-122"/>
              <a:sym typeface="+mn-ea"/>
            </a:endParaRPr>
          </a:p>
        </p:txBody>
      </p:sp>
      <p:sp>
        <p:nvSpPr>
          <p:cNvPr id="14" name="文本框 13"/>
          <p:cNvSpPr txBox="1"/>
          <p:nvPr/>
        </p:nvSpPr>
        <p:spPr>
          <a:xfrm>
            <a:off x="1446530" y="2096453"/>
            <a:ext cx="405130" cy="521970"/>
          </a:xfrm>
          <a:prstGeom prst="rect">
            <a:avLst/>
          </a:prstGeom>
          <a:noFill/>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a:pPr>
            <a:r>
              <a:rPr lang="en-US" sz="2800">
                <a:solidFill>
                  <a:srgbClr val="0070C0"/>
                </a:solidFill>
                <a:effectLst>
                  <a:outerShdw blurRad="38100" dist="25400" dir="5400000" algn="ctr" rotWithShape="0">
                    <a:srgbClr val="6E747A">
                      <a:alpha val="43000"/>
                    </a:srgbClr>
                  </a:outerShdw>
                </a:effectLst>
                <a:latin typeface="方正舒体" panose="02010601030101010101" charset="-122"/>
                <a:ea typeface="方正舒体" panose="02010601030101010101" charset="-122"/>
                <a:sym typeface="+mn-ea"/>
              </a:rPr>
              <a:t>-</a:t>
            </a:r>
            <a:endParaRPr lang="en-US" sz="2800">
              <a:solidFill>
                <a:srgbClr val="0070C0"/>
              </a:solidFill>
              <a:effectLst>
                <a:outerShdw blurRad="38100" dist="25400" dir="5400000" algn="ctr" rotWithShape="0">
                  <a:srgbClr val="6E747A">
                    <a:alpha val="43000"/>
                  </a:srgbClr>
                </a:outerShdw>
              </a:effectLst>
              <a:latin typeface="方正舒体" panose="02010601030101010101" charset="-122"/>
              <a:ea typeface="方正舒体" panose="02010601030101010101" charset="-122"/>
              <a:sym typeface="+mn-ea"/>
            </a:endParaRPr>
          </a:p>
        </p:txBody>
      </p:sp>
      <p:sp>
        <p:nvSpPr>
          <p:cNvPr id="2" name="文本框 1"/>
          <p:cNvSpPr txBox="1"/>
          <p:nvPr/>
        </p:nvSpPr>
        <p:spPr>
          <a:xfrm>
            <a:off x="2267585" y="2427605"/>
            <a:ext cx="5542280" cy="511175"/>
          </a:xfrm>
          <a:prstGeom prst="rect">
            <a:avLst/>
          </a:prstGeom>
          <a:noFill/>
        </p:spPr>
        <p:txBody>
          <a:bodyPr wrap="none" rtlCol="0" anchor="t">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l">
              <a:lnSpc>
                <a:spcPct val="130000"/>
              </a:lnSpc>
            </a:pPr>
            <a:r>
              <a:rPr altLang="zh-CN" sz="2100" b="1">
                <a:solidFill>
                  <a:srgbClr val="0070C0"/>
                </a:solidFill>
                <a:latin typeface="楷体" panose="02010609060101010101" pitchFamily="49" charset="-122"/>
                <a:ea typeface="楷体" panose="02010609060101010101" pitchFamily="49" charset="-122"/>
                <a:sym typeface="+mn-ea"/>
              </a:rPr>
              <a:t>赣州美的高速君兰学府一期项目质量管理小组</a:t>
            </a:r>
            <a:endParaRPr altLang="zh-CN" sz="2100" b="1">
              <a:solidFill>
                <a:srgbClr val="0070C0"/>
              </a:solidFill>
              <a:latin typeface="楷体" panose="02010609060101010101" pitchFamily="49" charset="-122"/>
              <a:ea typeface="楷体" panose="02010609060101010101" pitchFamily="49" charset="-122"/>
              <a:sym typeface="+mn-ea"/>
            </a:endParaRPr>
          </a:p>
        </p:txBody>
      </p:sp>
    </p:spTree>
  </p:cSld>
  <p:clrMapOvr>
    <a:masterClrMapping/>
  </p:clrMapOvr>
  <mc:AlternateContent>
    <mc:Choice xmlns:p14="http://schemas.microsoft.com/office/powerpoint/2010/main" Requires="p14">
      <p:transition p14:dur="10">
        <p:fade/>
      </p:transition>
    </mc:Choice>
    <mc:Fallback>
      <p:transition>
        <p:fad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chemeClr val="bg1"/>
        </a:solidFill>
        <a:effectLst/>
      </p:bgPr>
    </p:bg>
    <p:spTree>
      <p:nvGrpSpPr>
        <p:cNvPr id="1" name=""/>
        <p:cNvGrpSpPr/>
        <p:nvPr/>
      </p:nvGrpSpPr>
      <p:grpSpPr>
        <a:xfrm>
          <a:off x="0" y="0"/>
          <a:ext cx="0" cy="0"/>
        </a:xfrm>
      </p:grpSpPr>
      <p:grpSp>
        <p:nvGrpSpPr>
          <p:cNvPr id="4098" name="组合 79"/>
          <p:cNvGrpSpPr/>
          <p:nvPr/>
        </p:nvGrpSpPr>
        <p:grpSpPr>
          <a:xfrm>
            <a:off x="574040" y="1528445"/>
            <a:ext cx="7920990" cy="2722880"/>
            <a:chExt cx="12192001" cy="2949678"/>
          </a:xfrm>
          <a:gradFill>
            <a:gsLst>
              <a:gs pos="0">
                <a:schemeClr val="accent5">
                  <a:lumMod val="25000"/>
                </a:schemeClr>
              </a:gs>
              <a:gs pos="99000">
                <a:schemeClr val="bg2">
                  <a:lumMod val="90000"/>
                </a:schemeClr>
              </a:gs>
              <a:gs pos="55000">
                <a:schemeClr val="bg2">
                  <a:lumMod val="75000"/>
                </a:schemeClr>
              </a:gs>
              <a:gs pos="89000">
                <a:schemeClr val="bg2">
                  <a:lumMod val="90000"/>
                </a:schemeClr>
              </a:gs>
            </a:gsLst>
            <a:lin ang="5400000" scaled="1"/>
          </a:gradFill>
        </p:grpSpPr>
        <p:sp>
          <p:nvSpPr>
            <p:cNvPr id="4148" name="矩形 19"/>
            <p:cNvSpPr>
              <a:spLocks noChangeArrowheads="1"/>
            </p:cNvSpPr>
            <p:nvPr/>
          </p:nvSpPr>
          <p:spPr bwMode="auto">
            <a:xfrm>
              <a:off x="0" y="0"/>
              <a:ext cx="12192001" cy="294967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1" hangingPunct="1">
                <a:defRPr/>
              </a:pPr>
              <a:endParaRPr lang="zh-CN" altLang="en-US">
                <a:solidFill>
                  <a:srgbClr val="FFFFFF"/>
                </a:solidFill>
              </a:endParaRPr>
            </a:p>
          </p:txBody>
        </p:sp>
        <p:grpSp>
          <p:nvGrpSpPr>
            <p:cNvPr id="4149" name="组合 78"/>
            <p:cNvGrpSpPr/>
            <p:nvPr/>
          </p:nvGrpSpPr>
          <p:grpSpPr>
            <a:xfrm>
              <a:off x="0" y="0"/>
              <a:ext cx="12192001" cy="2949678"/>
              <a:chExt cx="12192001" cy="2949678"/>
            </a:xfrm>
            <a:grpFill/>
          </p:grpSpPr>
          <p:cxnSp>
            <p:nvCxnSpPr>
              <p:cNvPr id="4151" name="直接连接符 30"/>
              <p:cNvCxnSpPr>
                <a:cxnSpLocks noChangeShapeType="1"/>
              </p:cNvCxnSpPr>
              <p:nvPr/>
            </p:nvCxnSpPr>
            <p:spPr bwMode="auto">
              <a:xfrm>
                <a:off x="0" y="0"/>
                <a:ext cx="12192001" cy="0"/>
              </a:xfrm>
              <a:prstGeom prst="line">
                <a:avLst/>
              </a:prstGeom>
              <a:grpFill/>
              <a:ln w="6350">
                <a:solidFill>
                  <a:schemeClr val="bg1">
                    <a:alpha val="50195"/>
                  </a:schemeClr>
                </a:solidFill>
                <a:round/>
              </a:ln>
            </p:spPr>
          </p:cxnSp>
          <p:cxnSp>
            <p:nvCxnSpPr>
              <p:cNvPr id="4152" name="直接连接符 31"/>
              <p:cNvCxnSpPr>
                <a:cxnSpLocks noChangeShapeType="1"/>
              </p:cNvCxnSpPr>
              <p:nvPr/>
            </p:nvCxnSpPr>
            <p:spPr bwMode="auto">
              <a:xfrm>
                <a:off x="0" y="2949678"/>
                <a:ext cx="12192001" cy="0"/>
              </a:xfrm>
              <a:prstGeom prst="line">
                <a:avLst/>
              </a:prstGeom>
              <a:grpFill/>
              <a:ln w="6350">
                <a:solidFill>
                  <a:schemeClr val="bg1">
                    <a:alpha val="50195"/>
                  </a:schemeClr>
                </a:solidFill>
                <a:round/>
              </a:ln>
            </p:spPr>
          </p:cxnSp>
        </p:grpSp>
      </p:grpSp>
      <p:grpSp>
        <p:nvGrpSpPr>
          <p:cNvPr id="15363" name="组合 40"/>
          <p:cNvGrpSpPr/>
          <p:nvPr/>
        </p:nvGrpSpPr>
        <p:grpSpPr>
          <a:xfrm>
            <a:off x="-88900" y="902653"/>
            <a:ext cx="8515668" cy="4343401"/>
            <a:chExt cx="11355002" cy="5784745"/>
          </a:xfrm>
        </p:grpSpPr>
        <p:sp>
          <p:nvSpPr>
            <p:cNvPr id="15385" name="等腰三角形 33"/>
            <p:cNvSpPr>
              <a:spLocks noChangeArrowheads="1"/>
            </p:cNvSpPr>
            <p:nvPr/>
          </p:nvSpPr>
          <p:spPr bwMode="auto">
            <a:xfrm rot="1831200">
              <a:off x="10550153" y="969472"/>
              <a:ext cx="804849" cy="274633"/>
            </a:xfrm>
            <a:prstGeom prst="triangle">
              <a:avLst>
                <a:gd name="adj" fmla="val 65787"/>
              </a:avLst>
            </a:prstGeom>
            <a:solidFill>
              <a:schemeClr val="bg1">
                <a:alpha val="7019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endParaRPr lang="zh-CN" altLang="en-US">
                <a:solidFill>
                  <a:srgbClr val="FFFFFF"/>
                </a:solidFill>
              </a:endParaRPr>
            </a:p>
          </p:txBody>
        </p:sp>
        <p:pic>
          <p:nvPicPr>
            <p:cNvPr id="15388" name="图片 36"/>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12380" y="51278"/>
              <a:ext cx="835224" cy="518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89" name="等腰三角形 37"/>
            <p:cNvSpPr>
              <a:spLocks noChangeArrowheads="1"/>
            </p:cNvSpPr>
            <p:nvPr/>
          </p:nvSpPr>
          <p:spPr bwMode="auto">
            <a:xfrm rot="-2751984">
              <a:off x="268282" y="5257703"/>
              <a:ext cx="785799" cy="268284"/>
            </a:xfrm>
            <a:prstGeom prst="triangle">
              <a:avLst>
                <a:gd name="adj" fmla="val 65787"/>
              </a:avLst>
            </a:prstGeom>
            <a:solidFill>
              <a:schemeClr val="bg1">
                <a:alpha val="7019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endParaRPr lang="zh-CN" altLang="en-US">
                <a:solidFill>
                  <a:srgbClr val="FFFFFF"/>
                </a:solidFill>
              </a:endParaRPr>
            </a:p>
          </p:txBody>
        </p:sp>
        <p:sp>
          <p:nvSpPr>
            <p:cNvPr id="15390" name="等腰三角形 38"/>
            <p:cNvSpPr>
              <a:spLocks noChangeArrowheads="1"/>
            </p:cNvSpPr>
            <p:nvPr/>
          </p:nvSpPr>
          <p:spPr bwMode="auto">
            <a:xfrm rot="10359249">
              <a:off x="2090797" y="2810187"/>
              <a:ext cx="295608" cy="270914"/>
            </a:xfrm>
            <a:prstGeom prst="triangle">
              <a:avLst>
                <a:gd name="adj" fmla="val 83981"/>
              </a:avLst>
            </a:prstGeom>
            <a:solidFill>
              <a:schemeClr val="bg1">
                <a:alpha val="3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endParaRPr lang="zh-CN" altLang="en-US">
                <a:solidFill>
                  <a:srgbClr val="FFFFFF"/>
                </a:solidFill>
              </a:endParaRPr>
            </a:p>
          </p:txBody>
        </p:sp>
        <p:sp>
          <p:nvSpPr>
            <p:cNvPr id="15391" name="等腰三角形 39"/>
            <p:cNvSpPr>
              <a:spLocks noChangeArrowheads="1"/>
            </p:cNvSpPr>
            <p:nvPr/>
          </p:nvSpPr>
          <p:spPr bwMode="auto">
            <a:xfrm rot="1831200">
              <a:off x="0" y="0"/>
              <a:ext cx="584190" cy="200021"/>
            </a:xfrm>
            <a:prstGeom prst="triangle">
              <a:avLst>
                <a:gd name="adj" fmla="val 65787"/>
              </a:avLst>
            </a:prstGeom>
            <a:solidFill>
              <a:schemeClr val="bg1">
                <a:alpha val="7019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endParaRPr lang="zh-CN" altLang="en-US">
                <a:solidFill>
                  <a:srgbClr val="FFFFFF"/>
                </a:solidFill>
              </a:endParaRPr>
            </a:p>
          </p:txBody>
        </p:sp>
        <p:sp>
          <p:nvSpPr>
            <p:cNvPr id="15392" name="等腰三角形 38"/>
            <p:cNvSpPr>
              <a:spLocks noChangeArrowheads="1"/>
            </p:cNvSpPr>
            <p:nvPr/>
          </p:nvSpPr>
          <p:spPr bwMode="auto">
            <a:xfrm rot="6085775">
              <a:off x="4430421" y="2040325"/>
              <a:ext cx="203591" cy="276605"/>
            </a:xfrm>
            <a:prstGeom prst="triangle">
              <a:avLst>
                <a:gd name="adj" fmla="val 83981"/>
              </a:avLst>
            </a:prstGeom>
            <a:solidFill>
              <a:schemeClr val="bg1">
                <a:alpha val="3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endParaRPr lang="zh-CN" altLang="en-US">
                <a:solidFill>
                  <a:srgbClr val="FFFFFF"/>
                </a:solidFill>
              </a:endParaRPr>
            </a:p>
          </p:txBody>
        </p:sp>
        <p:sp>
          <p:nvSpPr>
            <p:cNvPr id="15393" name="等腰三角形 35"/>
            <p:cNvSpPr>
              <a:spLocks noChangeArrowheads="1"/>
            </p:cNvSpPr>
            <p:nvPr/>
          </p:nvSpPr>
          <p:spPr bwMode="auto">
            <a:xfrm rot="-1766089">
              <a:off x="152476" y="1641947"/>
              <a:ext cx="345932" cy="278462"/>
            </a:xfrm>
            <a:prstGeom prst="triangle">
              <a:avLst>
                <a:gd name="adj" fmla="val 89630"/>
              </a:avLst>
            </a:prstGeom>
            <a:solidFill>
              <a:schemeClr val="bg1">
                <a:alpha val="3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endParaRPr lang="zh-CN" altLang="en-US">
                <a:solidFill>
                  <a:srgbClr val="FFFFFF"/>
                </a:solidFill>
              </a:endParaRPr>
            </a:p>
          </p:txBody>
        </p:sp>
        <p:sp>
          <p:nvSpPr>
            <p:cNvPr id="15394" name="等腰三角形 38"/>
            <p:cNvSpPr>
              <a:spLocks noChangeArrowheads="1"/>
            </p:cNvSpPr>
            <p:nvPr/>
          </p:nvSpPr>
          <p:spPr bwMode="auto">
            <a:xfrm rot="6085775">
              <a:off x="7113023" y="2942776"/>
              <a:ext cx="203591" cy="276605"/>
            </a:xfrm>
            <a:prstGeom prst="triangle">
              <a:avLst>
                <a:gd name="adj" fmla="val 83981"/>
              </a:avLst>
            </a:prstGeom>
            <a:solidFill>
              <a:schemeClr val="bg1">
                <a:alpha val="3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endParaRPr lang="zh-CN" altLang="en-US">
                <a:solidFill>
                  <a:srgbClr val="FFFFFF"/>
                </a:solidFill>
              </a:endParaRPr>
            </a:p>
          </p:txBody>
        </p:sp>
      </p:grpSp>
      <p:sp>
        <p:nvSpPr>
          <p:cNvPr id="5" name="文本框 4"/>
          <p:cNvSpPr txBox="1"/>
          <p:nvPr/>
        </p:nvSpPr>
        <p:spPr>
          <a:xfrm>
            <a:off x="3413125" y="200025"/>
            <a:ext cx="2259013" cy="1212850"/>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1" hangingPunct="1">
              <a:lnSpc>
                <a:spcPct val="130000"/>
              </a:lnSpc>
              <a:defRPr/>
            </a:pPr>
            <a:r>
              <a:rPr lang="zh-CN" altLang="en-US" sz="2800" b="1">
                <a:solidFill>
                  <a:schemeClr val="bg2">
                    <a:lumMod val="25000"/>
                  </a:schemeClr>
                </a:solidFill>
                <a:latin typeface="Algerian" panose="04020705040a02060702" pitchFamily="82" charset="0"/>
                <a:ea typeface="华文新魏" panose="02010800040101010101" pitchFamily="2" charset="-122"/>
              </a:rPr>
              <a:t>目录</a:t>
            </a:r>
            <a:endParaRPr lang="en-US" altLang="zh-CN" sz="2800" b="1">
              <a:solidFill>
                <a:schemeClr val="bg2">
                  <a:lumMod val="25000"/>
                </a:schemeClr>
              </a:solidFill>
              <a:latin typeface="Algerian" panose="04020705040a02060702" pitchFamily="82" charset="0"/>
              <a:ea typeface="华文新魏" panose="02010800040101010101" pitchFamily="2" charset="-122"/>
            </a:endParaRPr>
          </a:p>
          <a:p>
            <a:pPr algn="ctr" eaLnBrk="1" hangingPunct="1">
              <a:lnSpc>
                <a:spcPct val="130000"/>
              </a:lnSpc>
              <a:defRPr/>
            </a:pPr>
            <a:r>
              <a:rPr lang="en-US" altLang="zh-CN" sz="2800" b="1">
                <a:solidFill>
                  <a:schemeClr val="bg2">
                    <a:lumMod val="25000"/>
                  </a:schemeClr>
                </a:solidFill>
                <a:latin typeface="Algerian" panose="04020705040a02060702" pitchFamily="82" charset="0"/>
                <a:ea typeface="华文新魏" panose="02010800040101010101" pitchFamily="2" charset="-122"/>
              </a:rPr>
              <a:t>CONTENTS</a:t>
            </a:r>
            <a:endParaRPr lang="zh-CN" altLang="en-US" sz="2800" b="1">
              <a:solidFill>
                <a:schemeClr val="bg2">
                  <a:lumMod val="25000"/>
                </a:schemeClr>
              </a:solidFill>
              <a:latin typeface="Algerian" panose="04020705040a02060702" pitchFamily="82" charset="0"/>
              <a:ea typeface="华文新魏" panose="02010800040101010101" pitchFamily="2" charset="-122"/>
            </a:endParaRPr>
          </a:p>
        </p:txBody>
      </p:sp>
      <p:sp>
        <p:nvSpPr>
          <p:cNvPr id="15366" name="椭圆 55"/>
          <p:cNvSpPr>
            <a:spLocks noChangeArrowheads="1"/>
          </p:cNvSpPr>
          <p:nvPr/>
        </p:nvSpPr>
        <p:spPr bwMode="auto">
          <a:xfrm>
            <a:off x="1018540" y="1720850"/>
            <a:ext cx="727075" cy="701675"/>
          </a:xfrm>
          <a:prstGeom prst="ellipse">
            <a:avLst/>
          </a:prstGeom>
          <a:solidFill>
            <a:schemeClr val="bg1">
              <a:alpha val="70195"/>
            </a:schemeClr>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endParaRPr lang="zh-CN" altLang="en-US"/>
          </a:p>
        </p:txBody>
      </p:sp>
      <p:sp>
        <p:nvSpPr>
          <p:cNvPr id="15367" name="椭圆 55"/>
          <p:cNvSpPr>
            <a:spLocks noChangeArrowheads="1"/>
          </p:cNvSpPr>
          <p:nvPr/>
        </p:nvSpPr>
        <p:spPr bwMode="auto">
          <a:xfrm>
            <a:off x="2509203" y="1709738"/>
            <a:ext cx="727075" cy="701675"/>
          </a:xfrm>
          <a:prstGeom prst="ellipse">
            <a:avLst/>
          </a:prstGeom>
          <a:solidFill>
            <a:schemeClr val="bg1">
              <a:alpha val="70195"/>
            </a:schemeClr>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endParaRPr lang="zh-CN" altLang="en-US"/>
          </a:p>
        </p:txBody>
      </p:sp>
      <p:sp>
        <p:nvSpPr>
          <p:cNvPr id="15368" name="椭圆 55"/>
          <p:cNvSpPr>
            <a:spLocks noChangeArrowheads="1"/>
          </p:cNvSpPr>
          <p:nvPr/>
        </p:nvSpPr>
        <p:spPr bwMode="auto">
          <a:xfrm>
            <a:off x="3987165" y="1728788"/>
            <a:ext cx="727075" cy="701675"/>
          </a:xfrm>
          <a:prstGeom prst="ellipse">
            <a:avLst/>
          </a:prstGeom>
          <a:solidFill>
            <a:schemeClr val="bg1">
              <a:alpha val="70195"/>
            </a:schemeClr>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endParaRPr lang="zh-CN" altLang="en-US"/>
          </a:p>
        </p:txBody>
      </p:sp>
      <p:sp>
        <p:nvSpPr>
          <p:cNvPr id="15369" name="椭圆 56"/>
          <p:cNvSpPr>
            <a:spLocks noChangeArrowheads="1"/>
          </p:cNvSpPr>
          <p:nvPr/>
        </p:nvSpPr>
        <p:spPr bwMode="auto">
          <a:xfrm>
            <a:off x="5442903" y="1689100"/>
            <a:ext cx="727075" cy="701675"/>
          </a:xfrm>
          <a:prstGeom prst="ellipse">
            <a:avLst/>
          </a:prstGeom>
          <a:solidFill>
            <a:schemeClr val="bg1">
              <a:alpha val="70195"/>
            </a:schemeClr>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endParaRPr lang="zh-CN" altLang="en-US"/>
          </a:p>
        </p:txBody>
      </p:sp>
      <p:sp>
        <p:nvSpPr>
          <p:cNvPr id="15370" name="椭圆 57"/>
          <p:cNvSpPr>
            <a:spLocks noChangeArrowheads="1"/>
          </p:cNvSpPr>
          <p:nvPr/>
        </p:nvSpPr>
        <p:spPr bwMode="auto">
          <a:xfrm>
            <a:off x="6893878" y="1719263"/>
            <a:ext cx="727075" cy="701675"/>
          </a:xfrm>
          <a:prstGeom prst="ellipse">
            <a:avLst/>
          </a:prstGeom>
          <a:solidFill>
            <a:schemeClr val="bg1">
              <a:alpha val="70195"/>
            </a:schemeClr>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endParaRPr lang="zh-CN" altLang="en-US"/>
          </a:p>
        </p:txBody>
      </p:sp>
      <p:cxnSp>
        <p:nvCxnSpPr>
          <p:cNvPr id="4" name="直接连接符 3"/>
          <p:cNvCxnSpPr/>
          <p:nvPr/>
        </p:nvCxnSpPr>
        <p:spPr>
          <a:xfrm>
            <a:off x="-57150" y="2057400"/>
            <a:ext cx="9144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9" name="文本框 68"/>
          <p:cNvSpPr txBox="1"/>
          <p:nvPr/>
        </p:nvSpPr>
        <p:spPr>
          <a:xfrm>
            <a:off x="1107440" y="1766888"/>
            <a:ext cx="771525" cy="573087"/>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130000"/>
              </a:lnSpc>
              <a:defRPr/>
            </a:pPr>
            <a:r>
              <a:rPr lang="en-US" altLang="zh-CN" sz="2400">
                <a:solidFill>
                  <a:schemeClr val="accent3">
                    <a:lumMod val="50000"/>
                  </a:schemeClr>
                </a:solidFill>
                <a:ea typeface="微软雅黑" panose="020b0503020204020204" charset="-122"/>
              </a:rPr>
              <a:t>01</a:t>
            </a:r>
            <a:endParaRPr lang="zh-CN" altLang="en-US" sz="2400">
              <a:solidFill>
                <a:schemeClr val="accent3">
                  <a:lumMod val="50000"/>
                </a:schemeClr>
              </a:solidFill>
              <a:ea typeface="微软雅黑" panose="020b0503020204020204" charset="-122"/>
            </a:endParaRPr>
          </a:p>
        </p:txBody>
      </p:sp>
      <p:sp>
        <p:nvSpPr>
          <p:cNvPr id="70" name="文本框 69"/>
          <p:cNvSpPr txBox="1"/>
          <p:nvPr/>
        </p:nvSpPr>
        <p:spPr>
          <a:xfrm>
            <a:off x="2596515" y="1751013"/>
            <a:ext cx="771525" cy="522287"/>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130000"/>
              </a:lnSpc>
              <a:defRPr/>
            </a:pPr>
            <a:r>
              <a:rPr lang="en-US" altLang="zh-CN" sz="2400">
                <a:solidFill>
                  <a:schemeClr val="accent3">
                    <a:lumMod val="50000"/>
                  </a:schemeClr>
                </a:solidFill>
                <a:ea typeface="微软雅黑" panose="020b0503020204020204" charset="-122"/>
              </a:rPr>
              <a:t>02</a:t>
            </a:r>
            <a:endParaRPr lang="zh-CN" altLang="en-US" sz="2400">
              <a:solidFill>
                <a:schemeClr val="accent3">
                  <a:lumMod val="50000"/>
                </a:schemeClr>
              </a:solidFill>
              <a:ea typeface="微软雅黑" panose="020b0503020204020204" charset="-122"/>
            </a:endParaRPr>
          </a:p>
        </p:txBody>
      </p:sp>
      <p:sp>
        <p:nvSpPr>
          <p:cNvPr id="74" name="文本框 73"/>
          <p:cNvSpPr txBox="1"/>
          <p:nvPr/>
        </p:nvSpPr>
        <p:spPr>
          <a:xfrm>
            <a:off x="4091940" y="1760538"/>
            <a:ext cx="771525" cy="522287"/>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130000"/>
              </a:lnSpc>
              <a:defRPr/>
            </a:pPr>
            <a:r>
              <a:rPr lang="en-US" altLang="zh-CN" sz="2400">
                <a:solidFill>
                  <a:schemeClr val="accent3">
                    <a:lumMod val="50000"/>
                  </a:schemeClr>
                </a:solidFill>
                <a:ea typeface="微软雅黑" panose="020b0503020204020204" charset="-122"/>
              </a:rPr>
              <a:t>03</a:t>
            </a:r>
            <a:endParaRPr lang="zh-CN" altLang="en-US" sz="2400">
              <a:solidFill>
                <a:schemeClr val="accent3">
                  <a:lumMod val="50000"/>
                </a:schemeClr>
              </a:solidFill>
              <a:ea typeface="微软雅黑" panose="020b0503020204020204" charset="-122"/>
            </a:endParaRPr>
          </a:p>
        </p:txBody>
      </p:sp>
      <p:sp>
        <p:nvSpPr>
          <p:cNvPr id="75" name="文本框 74"/>
          <p:cNvSpPr txBox="1"/>
          <p:nvPr/>
        </p:nvSpPr>
        <p:spPr>
          <a:xfrm>
            <a:off x="5574665" y="1751013"/>
            <a:ext cx="769938" cy="522287"/>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130000"/>
              </a:lnSpc>
              <a:defRPr/>
            </a:pPr>
            <a:r>
              <a:rPr lang="en-US" altLang="zh-CN" sz="2400">
                <a:solidFill>
                  <a:schemeClr val="accent3">
                    <a:lumMod val="50000"/>
                  </a:schemeClr>
                </a:solidFill>
                <a:ea typeface="微软雅黑" panose="020b0503020204020204" charset="-122"/>
              </a:rPr>
              <a:t>04</a:t>
            </a:r>
            <a:endParaRPr lang="zh-CN" altLang="en-US" sz="2400">
              <a:solidFill>
                <a:schemeClr val="accent3">
                  <a:lumMod val="50000"/>
                </a:schemeClr>
              </a:solidFill>
              <a:ea typeface="微软雅黑" panose="020b0503020204020204" charset="-122"/>
            </a:endParaRPr>
          </a:p>
        </p:txBody>
      </p:sp>
      <p:sp>
        <p:nvSpPr>
          <p:cNvPr id="76" name="文本框 75"/>
          <p:cNvSpPr txBox="1"/>
          <p:nvPr/>
        </p:nvSpPr>
        <p:spPr>
          <a:xfrm>
            <a:off x="7024053" y="1771650"/>
            <a:ext cx="771525" cy="522288"/>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130000"/>
              </a:lnSpc>
              <a:defRPr/>
            </a:pPr>
            <a:r>
              <a:rPr lang="en-US" altLang="zh-CN" sz="2400">
                <a:solidFill>
                  <a:schemeClr val="accent3">
                    <a:lumMod val="50000"/>
                  </a:schemeClr>
                </a:solidFill>
                <a:ea typeface="微软雅黑" panose="020b0503020204020204" charset="-122"/>
              </a:rPr>
              <a:t>05</a:t>
            </a:r>
            <a:endParaRPr lang="zh-CN" altLang="en-US" sz="2400">
              <a:solidFill>
                <a:schemeClr val="accent3">
                  <a:lumMod val="50000"/>
                </a:schemeClr>
              </a:solidFill>
              <a:ea typeface="微软雅黑" panose="020b0503020204020204" charset="-122"/>
            </a:endParaRPr>
          </a:p>
        </p:txBody>
      </p:sp>
      <p:sp>
        <p:nvSpPr>
          <p:cNvPr id="8" name="文本框 7"/>
          <p:cNvSpPr txBox="1"/>
          <p:nvPr/>
        </p:nvSpPr>
        <p:spPr>
          <a:xfrm>
            <a:off x="883603" y="2511425"/>
            <a:ext cx="1295400" cy="652463"/>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1" hangingPunct="1">
              <a:lnSpc>
                <a:spcPct val="130000"/>
              </a:lnSpc>
              <a:defRPr/>
            </a:pPr>
            <a:r>
              <a:rPr lang="zh-CN" altLang="en-US" sz="1400" b="1">
                <a:solidFill>
                  <a:schemeClr val="bg2">
                    <a:lumMod val="25000"/>
                  </a:schemeClr>
                </a:solidFill>
                <a:ea typeface="黑体" panose="02010609060101010101" charset="-122"/>
              </a:rPr>
              <a:t>工程概况</a:t>
            </a:r>
            <a:endParaRPr lang="zh-CN" altLang="en-US" sz="1400" b="1">
              <a:solidFill>
                <a:schemeClr val="bg2">
                  <a:lumMod val="25000"/>
                </a:schemeClr>
              </a:solidFill>
              <a:ea typeface="黑体" panose="02010609060101010101" charset="-122"/>
            </a:endParaRPr>
          </a:p>
          <a:p>
            <a:pPr>
              <a:lnSpc>
                <a:spcPct val="130000"/>
              </a:lnSpc>
              <a:defRPr/>
            </a:pPr>
            <a:endParaRPr lang="zh-CN" altLang="en-US" sz="1400">
              <a:ea typeface="微软雅黑" panose="020b0503020204020204" charset="-122"/>
            </a:endParaRPr>
          </a:p>
        </p:txBody>
      </p:sp>
      <p:sp>
        <p:nvSpPr>
          <p:cNvPr id="80" name="文本框 79"/>
          <p:cNvSpPr txBox="1"/>
          <p:nvPr/>
        </p:nvSpPr>
        <p:spPr>
          <a:xfrm>
            <a:off x="2073593" y="2511425"/>
            <a:ext cx="1598612" cy="370840"/>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1" hangingPunct="1">
              <a:lnSpc>
                <a:spcPct val="130000"/>
              </a:lnSpc>
              <a:defRPr/>
            </a:pPr>
            <a:r>
              <a:rPr lang="zh-CN" altLang="en-US" sz="1400" b="1">
                <a:solidFill>
                  <a:schemeClr val="bg2">
                    <a:lumMod val="25000"/>
                  </a:schemeClr>
                </a:solidFill>
                <a:ea typeface="黑体" panose="02010609060101010101" charset="-122"/>
              </a:rPr>
              <a:t>小组简介</a:t>
            </a:r>
            <a:endParaRPr lang="en-US" altLang="zh-CN" sz="1400" b="1">
              <a:solidFill>
                <a:schemeClr val="bg2">
                  <a:lumMod val="25000"/>
                </a:schemeClr>
              </a:solidFill>
              <a:ea typeface="黑体" panose="02010609060101010101" charset="-122"/>
            </a:endParaRPr>
          </a:p>
        </p:txBody>
      </p:sp>
      <p:sp>
        <p:nvSpPr>
          <p:cNvPr id="81" name="文本框 80"/>
          <p:cNvSpPr txBox="1"/>
          <p:nvPr/>
        </p:nvSpPr>
        <p:spPr>
          <a:xfrm>
            <a:off x="3576003" y="2511425"/>
            <a:ext cx="1516062" cy="370840"/>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1" hangingPunct="1">
              <a:lnSpc>
                <a:spcPct val="130000"/>
              </a:lnSpc>
              <a:defRPr/>
            </a:pPr>
            <a:r>
              <a:rPr lang="zh-CN" altLang="en-US" sz="1400" b="1">
                <a:solidFill>
                  <a:schemeClr val="bg2">
                    <a:lumMod val="25000"/>
                  </a:schemeClr>
                </a:solidFill>
                <a:ea typeface="黑体" panose="02010609060101010101" charset="-122"/>
              </a:rPr>
              <a:t>选择课题</a:t>
            </a:r>
            <a:endParaRPr lang="zh-CN" altLang="en-US" sz="1400" b="1">
              <a:solidFill>
                <a:schemeClr val="bg2">
                  <a:lumMod val="25000"/>
                </a:schemeClr>
              </a:solidFill>
              <a:ea typeface="黑体" panose="02010609060101010101" charset="-122"/>
            </a:endParaRPr>
          </a:p>
        </p:txBody>
      </p:sp>
      <p:sp>
        <p:nvSpPr>
          <p:cNvPr id="82" name="文本框 81"/>
          <p:cNvSpPr txBox="1"/>
          <p:nvPr/>
        </p:nvSpPr>
        <p:spPr>
          <a:xfrm>
            <a:off x="5092065" y="2357755"/>
            <a:ext cx="1469390" cy="650240"/>
          </a:xfrm>
          <a:prstGeom prst="rect">
            <a:avLst/>
          </a:prstGeom>
          <a:noFill/>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1" hangingPunct="1">
              <a:lnSpc>
                <a:spcPct val="130000"/>
              </a:lnSpc>
              <a:defRPr/>
            </a:pPr>
            <a:r>
              <a:rPr lang="zh-CN" altLang="en-US" sz="1400" b="1">
                <a:solidFill>
                  <a:schemeClr val="bg2">
                    <a:lumMod val="25000"/>
                  </a:schemeClr>
                </a:solidFill>
                <a:ea typeface="黑体" panose="02010609060101010101" charset="-122"/>
              </a:rPr>
              <a:t>设定目标及目标可行性论证</a:t>
            </a:r>
            <a:endParaRPr lang="zh-CN" altLang="en-US" sz="1400" b="1">
              <a:solidFill>
                <a:schemeClr val="bg2">
                  <a:lumMod val="25000"/>
                </a:schemeClr>
              </a:solidFill>
              <a:ea typeface="黑体" panose="02010609060101010101" charset="-122"/>
            </a:endParaRPr>
          </a:p>
        </p:txBody>
      </p:sp>
      <p:sp>
        <p:nvSpPr>
          <p:cNvPr id="83" name="文本框 82"/>
          <p:cNvSpPr txBox="1"/>
          <p:nvPr/>
        </p:nvSpPr>
        <p:spPr>
          <a:xfrm>
            <a:off x="6627495" y="2357755"/>
            <a:ext cx="1487170" cy="650240"/>
          </a:xfrm>
          <a:prstGeom prst="rect">
            <a:avLst/>
          </a:prstGeom>
          <a:noFill/>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1" hangingPunct="1">
              <a:lnSpc>
                <a:spcPct val="130000"/>
              </a:lnSpc>
              <a:defRPr/>
            </a:pPr>
            <a:r>
              <a:rPr lang="zh-CN" altLang="en-US" sz="1400" b="1">
                <a:solidFill>
                  <a:schemeClr val="bg2">
                    <a:lumMod val="25000"/>
                  </a:schemeClr>
                </a:solidFill>
                <a:ea typeface="黑体" panose="02010609060101010101" charset="-122"/>
              </a:rPr>
              <a:t>提出方案并确定最佳方案</a:t>
            </a:r>
            <a:endParaRPr lang="zh-CN" altLang="en-US" sz="1400" b="1">
              <a:solidFill>
                <a:schemeClr val="bg2">
                  <a:lumMod val="25000"/>
                </a:schemeClr>
              </a:solidFill>
              <a:ea typeface="黑体" panose="02010609060101010101" charset="-122"/>
            </a:endParaRPr>
          </a:p>
        </p:txBody>
      </p:sp>
      <p:sp>
        <p:nvSpPr>
          <p:cNvPr id="3" name="椭圆 55"/>
          <p:cNvSpPr>
            <a:spLocks noChangeArrowheads="1"/>
          </p:cNvSpPr>
          <p:nvPr/>
        </p:nvSpPr>
        <p:spPr bwMode="auto">
          <a:xfrm>
            <a:off x="1018540" y="2977515"/>
            <a:ext cx="727075" cy="701675"/>
          </a:xfrm>
          <a:prstGeom prst="ellipse">
            <a:avLst/>
          </a:prstGeom>
          <a:solidFill>
            <a:schemeClr val="bg1">
              <a:alpha val="70195"/>
            </a:schemeClr>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endParaRPr lang="zh-CN" altLang="en-US"/>
          </a:p>
        </p:txBody>
      </p:sp>
      <p:sp>
        <p:nvSpPr>
          <p:cNvPr id="6" name="椭圆 55"/>
          <p:cNvSpPr>
            <a:spLocks noChangeArrowheads="1"/>
          </p:cNvSpPr>
          <p:nvPr/>
        </p:nvSpPr>
        <p:spPr bwMode="auto">
          <a:xfrm>
            <a:off x="2509203" y="2966403"/>
            <a:ext cx="727075" cy="701675"/>
          </a:xfrm>
          <a:prstGeom prst="ellipse">
            <a:avLst/>
          </a:prstGeom>
          <a:solidFill>
            <a:schemeClr val="bg1">
              <a:alpha val="70195"/>
            </a:schemeClr>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endParaRPr lang="zh-CN" altLang="en-US"/>
          </a:p>
        </p:txBody>
      </p:sp>
      <p:sp>
        <p:nvSpPr>
          <p:cNvPr id="7" name="椭圆 55"/>
          <p:cNvSpPr>
            <a:spLocks noChangeArrowheads="1"/>
          </p:cNvSpPr>
          <p:nvPr/>
        </p:nvSpPr>
        <p:spPr bwMode="auto">
          <a:xfrm>
            <a:off x="3987165" y="2985453"/>
            <a:ext cx="727075" cy="701675"/>
          </a:xfrm>
          <a:prstGeom prst="ellipse">
            <a:avLst/>
          </a:prstGeom>
          <a:solidFill>
            <a:schemeClr val="bg1">
              <a:alpha val="70195"/>
            </a:schemeClr>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endParaRPr lang="zh-CN" altLang="en-US"/>
          </a:p>
        </p:txBody>
      </p:sp>
      <p:sp>
        <p:nvSpPr>
          <p:cNvPr id="9" name="椭圆 56"/>
          <p:cNvSpPr>
            <a:spLocks noChangeArrowheads="1"/>
          </p:cNvSpPr>
          <p:nvPr/>
        </p:nvSpPr>
        <p:spPr bwMode="auto">
          <a:xfrm>
            <a:off x="5442903" y="2945765"/>
            <a:ext cx="727075" cy="701675"/>
          </a:xfrm>
          <a:prstGeom prst="ellipse">
            <a:avLst/>
          </a:prstGeom>
          <a:solidFill>
            <a:schemeClr val="bg1">
              <a:alpha val="70195"/>
            </a:schemeClr>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endParaRPr lang="zh-CN" altLang="en-US"/>
          </a:p>
        </p:txBody>
      </p:sp>
      <p:sp>
        <p:nvSpPr>
          <p:cNvPr id="10" name="椭圆 57"/>
          <p:cNvSpPr>
            <a:spLocks noChangeArrowheads="1"/>
          </p:cNvSpPr>
          <p:nvPr/>
        </p:nvSpPr>
        <p:spPr bwMode="auto">
          <a:xfrm>
            <a:off x="6893878" y="2975928"/>
            <a:ext cx="727075" cy="701675"/>
          </a:xfrm>
          <a:prstGeom prst="ellipse">
            <a:avLst/>
          </a:prstGeom>
          <a:solidFill>
            <a:schemeClr val="bg1">
              <a:alpha val="70195"/>
            </a:schemeClr>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endParaRPr lang="zh-CN" altLang="en-US"/>
          </a:p>
        </p:txBody>
      </p:sp>
      <p:cxnSp>
        <p:nvCxnSpPr>
          <p:cNvPr id="12" name="直接连接符 11"/>
          <p:cNvCxnSpPr/>
          <p:nvPr/>
        </p:nvCxnSpPr>
        <p:spPr>
          <a:xfrm>
            <a:off x="-57150" y="3314065"/>
            <a:ext cx="9144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文本框 12"/>
          <p:cNvSpPr txBox="1"/>
          <p:nvPr/>
        </p:nvSpPr>
        <p:spPr>
          <a:xfrm>
            <a:off x="1107440" y="3023553"/>
            <a:ext cx="771525" cy="570865"/>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130000"/>
              </a:lnSpc>
              <a:defRPr/>
            </a:pPr>
            <a:r>
              <a:rPr lang="en-US" altLang="zh-CN" sz="2400">
                <a:solidFill>
                  <a:schemeClr val="accent3">
                    <a:lumMod val="50000"/>
                  </a:schemeClr>
                </a:solidFill>
                <a:ea typeface="微软雅黑" panose="020b0503020204020204" charset="-122"/>
              </a:rPr>
              <a:t>06</a:t>
            </a:r>
            <a:endParaRPr lang="zh-CN" altLang="en-US" sz="2400">
              <a:solidFill>
                <a:schemeClr val="accent3">
                  <a:lumMod val="50000"/>
                </a:schemeClr>
              </a:solidFill>
              <a:ea typeface="微软雅黑" panose="020b0503020204020204" charset="-122"/>
            </a:endParaRPr>
          </a:p>
        </p:txBody>
      </p:sp>
      <p:sp>
        <p:nvSpPr>
          <p:cNvPr id="14" name="文本框 13"/>
          <p:cNvSpPr txBox="1"/>
          <p:nvPr/>
        </p:nvSpPr>
        <p:spPr>
          <a:xfrm>
            <a:off x="2596515" y="3007678"/>
            <a:ext cx="771525" cy="570865"/>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130000"/>
              </a:lnSpc>
              <a:defRPr/>
            </a:pPr>
            <a:r>
              <a:rPr lang="en-US" altLang="zh-CN" sz="2400">
                <a:solidFill>
                  <a:schemeClr val="accent3">
                    <a:lumMod val="50000"/>
                  </a:schemeClr>
                </a:solidFill>
                <a:ea typeface="微软雅黑" panose="020b0503020204020204" charset="-122"/>
              </a:rPr>
              <a:t>07</a:t>
            </a:r>
            <a:endParaRPr lang="zh-CN" altLang="en-US" sz="2400">
              <a:solidFill>
                <a:schemeClr val="accent3">
                  <a:lumMod val="50000"/>
                </a:schemeClr>
              </a:solidFill>
              <a:ea typeface="微软雅黑" panose="020b0503020204020204" charset="-122"/>
            </a:endParaRPr>
          </a:p>
        </p:txBody>
      </p:sp>
      <p:sp>
        <p:nvSpPr>
          <p:cNvPr id="15" name="文本框 14"/>
          <p:cNvSpPr txBox="1"/>
          <p:nvPr/>
        </p:nvSpPr>
        <p:spPr>
          <a:xfrm>
            <a:off x="4091940" y="3017203"/>
            <a:ext cx="771525" cy="570865"/>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130000"/>
              </a:lnSpc>
              <a:defRPr/>
            </a:pPr>
            <a:r>
              <a:rPr lang="en-US" altLang="zh-CN" sz="2400">
                <a:solidFill>
                  <a:schemeClr val="accent3">
                    <a:lumMod val="50000"/>
                  </a:schemeClr>
                </a:solidFill>
                <a:ea typeface="微软雅黑" panose="020b0503020204020204" charset="-122"/>
              </a:rPr>
              <a:t>08</a:t>
            </a:r>
            <a:endParaRPr lang="zh-CN" altLang="en-US" sz="2400">
              <a:solidFill>
                <a:schemeClr val="accent3">
                  <a:lumMod val="50000"/>
                </a:schemeClr>
              </a:solidFill>
              <a:ea typeface="微软雅黑" panose="020b0503020204020204" charset="-122"/>
            </a:endParaRPr>
          </a:p>
        </p:txBody>
      </p:sp>
      <p:sp>
        <p:nvSpPr>
          <p:cNvPr id="16" name="文本框 15"/>
          <p:cNvSpPr txBox="1"/>
          <p:nvPr/>
        </p:nvSpPr>
        <p:spPr>
          <a:xfrm>
            <a:off x="5574665" y="3007678"/>
            <a:ext cx="769938" cy="570865"/>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130000"/>
              </a:lnSpc>
              <a:defRPr/>
            </a:pPr>
            <a:r>
              <a:rPr lang="en-US" sz="2400">
                <a:solidFill>
                  <a:schemeClr val="accent3">
                    <a:lumMod val="50000"/>
                  </a:schemeClr>
                </a:solidFill>
                <a:ea typeface="微软雅黑" panose="020b0503020204020204" charset="-122"/>
              </a:rPr>
              <a:t>09</a:t>
            </a:r>
            <a:endParaRPr lang="en-US" sz="2400">
              <a:solidFill>
                <a:schemeClr val="accent3">
                  <a:lumMod val="50000"/>
                </a:schemeClr>
              </a:solidFill>
              <a:ea typeface="微软雅黑" panose="020b0503020204020204" charset="-122"/>
            </a:endParaRPr>
          </a:p>
        </p:txBody>
      </p:sp>
      <p:sp>
        <p:nvSpPr>
          <p:cNvPr id="17" name="文本框 16"/>
          <p:cNvSpPr txBox="1"/>
          <p:nvPr/>
        </p:nvSpPr>
        <p:spPr>
          <a:xfrm>
            <a:off x="7024053" y="3028315"/>
            <a:ext cx="771525" cy="570865"/>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130000"/>
              </a:lnSpc>
              <a:defRPr/>
            </a:pPr>
            <a:r>
              <a:rPr lang="en-US" altLang="zh-CN" sz="2400">
                <a:solidFill>
                  <a:schemeClr val="accent3">
                    <a:lumMod val="50000"/>
                  </a:schemeClr>
                </a:solidFill>
                <a:ea typeface="微软雅黑" panose="020b0503020204020204" charset="-122"/>
              </a:rPr>
              <a:t>10</a:t>
            </a:r>
            <a:endParaRPr lang="zh-CN" altLang="en-US" sz="2400">
              <a:solidFill>
                <a:schemeClr val="accent3">
                  <a:lumMod val="50000"/>
                </a:schemeClr>
              </a:solidFill>
              <a:ea typeface="微软雅黑" panose="020b0503020204020204" charset="-122"/>
            </a:endParaRPr>
          </a:p>
        </p:txBody>
      </p:sp>
      <p:sp>
        <p:nvSpPr>
          <p:cNvPr id="19" name="文本框 18"/>
          <p:cNvSpPr txBox="1"/>
          <p:nvPr/>
        </p:nvSpPr>
        <p:spPr>
          <a:xfrm>
            <a:off x="883603" y="3768090"/>
            <a:ext cx="1295400" cy="370840"/>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eaLnBrk="1" hangingPunct="1">
              <a:lnSpc>
                <a:spcPct val="130000"/>
              </a:lnSpc>
              <a:defRPr/>
            </a:pPr>
            <a:r>
              <a:rPr lang="zh-CN" altLang="en-US" sz="1400" b="1">
                <a:solidFill>
                  <a:schemeClr val="bg2">
                    <a:lumMod val="25000"/>
                  </a:schemeClr>
                </a:solidFill>
                <a:ea typeface="黑体" panose="02010609060101010101" charset="-122"/>
              </a:rPr>
              <a:t>制定对策</a:t>
            </a:r>
            <a:endParaRPr lang="zh-CN" altLang="en-US" sz="1400" b="1">
              <a:solidFill>
                <a:schemeClr val="bg2">
                  <a:lumMod val="25000"/>
                </a:schemeClr>
              </a:solidFill>
              <a:ea typeface="黑体" panose="02010609060101010101" charset="-122"/>
            </a:endParaRPr>
          </a:p>
        </p:txBody>
      </p:sp>
      <p:sp>
        <p:nvSpPr>
          <p:cNvPr id="20" name="文本框 19"/>
          <p:cNvSpPr txBox="1"/>
          <p:nvPr/>
        </p:nvSpPr>
        <p:spPr>
          <a:xfrm>
            <a:off x="2073593" y="3768090"/>
            <a:ext cx="1598612" cy="370840"/>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1" hangingPunct="1">
              <a:lnSpc>
                <a:spcPct val="130000"/>
              </a:lnSpc>
              <a:defRPr/>
            </a:pPr>
            <a:r>
              <a:rPr lang="zh-CN" altLang="en-US" sz="1400" b="1">
                <a:solidFill>
                  <a:schemeClr val="bg2">
                    <a:lumMod val="25000"/>
                  </a:schemeClr>
                </a:solidFill>
                <a:ea typeface="黑体" panose="02010609060101010101" charset="-122"/>
              </a:rPr>
              <a:t>对策实施</a:t>
            </a:r>
            <a:endParaRPr lang="en-US" altLang="zh-CN" sz="1400" b="1">
              <a:solidFill>
                <a:schemeClr val="bg2">
                  <a:lumMod val="25000"/>
                </a:schemeClr>
              </a:solidFill>
              <a:ea typeface="黑体" panose="02010609060101010101" charset="-122"/>
            </a:endParaRPr>
          </a:p>
        </p:txBody>
      </p:sp>
      <p:sp>
        <p:nvSpPr>
          <p:cNvPr id="21" name="文本框 20"/>
          <p:cNvSpPr txBox="1"/>
          <p:nvPr/>
        </p:nvSpPr>
        <p:spPr>
          <a:xfrm>
            <a:off x="3576003" y="3768090"/>
            <a:ext cx="1516062" cy="370840"/>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1" hangingPunct="1">
              <a:lnSpc>
                <a:spcPct val="130000"/>
              </a:lnSpc>
              <a:defRPr/>
            </a:pPr>
            <a:r>
              <a:rPr lang="zh-CN" altLang="en-US" sz="1400" b="1">
                <a:solidFill>
                  <a:schemeClr val="bg2">
                    <a:lumMod val="25000"/>
                  </a:schemeClr>
                </a:solidFill>
                <a:ea typeface="黑体" panose="02010609060101010101" charset="-122"/>
              </a:rPr>
              <a:t>效果检查</a:t>
            </a:r>
            <a:endParaRPr lang="zh-CN" altLang="en-US" sz="1400" b="1">
              <a:solidFill>
                <a:schemeClr val="bg2">
                  <a:lumMod val="25000"/>
                </a:schemeClr>
              </a:solidFill>
              <a:ea typeface="黑体" panose="02010609060101010101" charset="-122"/>
            </a:endParaRPr>
          </a:p>
        </p:txBody>
      </p:sp>
      <p:sp>
        <p:nvSpPr>
          <p:cNvPr id="22" name="文本框 21"/>
          <p:cNvSpPr txBox="1"/>
          <p:nvPr/>
        </p:nvSpPr>
        <p:spPr>
          <a:xfrm>
            <a:off x="4985703" y="3767773"/>
            <a:ext cx="1641475" cy="370840"/>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1" hangingPunct="1">
              <a:lnSpc>
                <a:spcPct val="130000"/>
              </a:lnSpc>
              <a:defRPr/>
            </a:pPr>
            <a:r>
              <a:rPr lang="zh-CN" altLang="en-US" sz="1400" b="1">
                <a:solidFill>
                  <a:schemeClr val="bg2">
                    <a:lumMod val="25000"/>
                  </a:schemeClr>
                </a:solidFill>
                <a:ea typeface="黑体" panose="02010609060101010101" charset="-122"/>
              </a:rPr>
              <a:t>标准化</a:t>
            </a:r>
            <a:endParaRPr lang="zh-CN" altLang="en-US" sz="1400" b="1">
              <a:solidFill>
                <a:schemeClr val="bg2">
                  <a:lumMod val="25000"/>
                </a:schemeClr>
              </a:solidFill>
              <a:ea typeface="黑体" panose="02010609060101010101" charset="-122"/>
            </a:endParaRPr>
          </a:p>
        </p:txBody>
      </p:sp>
      <p:sp>
        <p:nvSpPr>
          <p:cNvPr id="23" name="文本框 22"/>
          <p:cNvSpPr txBox="1"/>
          <p:nvPr/>
        </p:nvSpPr>
        <p:spPr>
          <a:xfrm>
            <a:off x="6609080" y="3647123"/>
            <a:ext cx="1296988" cy="650240"/>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eaLnBrk="1" hangingPunct="1">
              <a:lnSpc>
                <a:spcPct val="130000"/>
              </a:lnSpc>
              <a:defRPr/>
            </a:pPr>
            <a:r>
              <a:rPr lang="zh-CN" altLang="en-US" sz="1400" b="1">
                <a:solidFill>
                  <a:schemeClr val="bg2">
                    <a:lumMod val="25000"/>
                  </a:schemeClr>
                </a:solidFill>
                <a:ea typeface="黑体" panose="02010609060101010101" charset="-122"/>
              </a:rPr>
              <a:t>总结和下一步打算</a:t>
            </a:r>
            <a:endParaRPr lang="zh-CN" altLang="en-US" sz="1400" b="1">
              <a:solidFill>
                <a:schemeClr val="bg2">
                  <a:lumMod val="25000"/>
                </a:schemeClr>
              </a:solidFill>
              <a:ea typeface="黑体" panose="02010609060101010101" charset="-122"/>
            </a:endParaRPr>
          </a:p>
        </p:txBody>
      </p:sp>
      <p:pic>
        <p:nvPicPr>
          <p:cNvPr id="13321" name="图片 1" descr="C:\Users\Administrator\Desktop\广宏图标.png广宏图标"/>
          <p:cNvPicPr>
            <a:picLocks noChangeAspect="1"/>
          </p:cNvPicPr>
          <p:nvPr/>
        </p:nvPicPr>
        <p:blipFill>
          <a:blip r:embed="rId3"/>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mc:Choice xmlns:p14="http://schemas.microsoft.com/office/powerpoint/2010/main" Requires="p14">
      <p:transition p14:dur="10">
        <p:fade/>
      </p:transition>
    </mc:Choice>
    <mc:Fallback>
      <p:transition>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8193" name="文本框 1"/>
          <p:cNvSpPr txBox="1">
            <a:spLocks noChangeArrowheads="1"/>
          </p:cNvSpPr>
          <p:nvPr/>
        </p:nvSpPr>
        <p:spPr bwMode="auto">
          <a:xfrm>
            <a:off x="2453640" y="1843405"/>
            <a:ext cx="6169025"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r>
              <a:rPr lang="en-US" altLang="zh-CN" sz="3200" b="1" smtClean="0">
                <a:solidFill>
                  <a:schemeClr val="bg2">
                    <a:lumMod val="25000"/>
                  </a:schemeClr>
                </a:solidFill>
                <a:latin typeface="微软雅黑" panose="020b0503020204020204" charset="-122"/>
                <a:ea typeface="微软雅黑" panose="020b0503020204020204" charset="-122"/>
              </a:rPr>
              <a:t>01</a:t>
            </a:r>
            <a:r>
              <a:rPr lang="zh-CN" altLang="en-US" sz="3200" b="1" smtClean="0">
                <a:solidFill>
                  <a:schemeClr val="bg2">
                    <a:lumMod val="25000"/>
                  </a:schemeClr>
                </a:solidFill>
                <a:latin typeface="微软雅黑" panose="020b0503020204020204" charset="-122"/>
                <a:ea typeface="微软雅黑" panose="020b0503020204020204" charset="-122"/>
              </a:rPr>
              <a:t>工程概况</a:t>
            </a:r>
            <a:endParaRPr lang="zh-CN" altLang="en-US" sz="3200" b="1" smtClean="0">
              <a:solidFill>
                <a:schemeClr val="bg2">
                  <a:lumMod val="25000"/>
                </a:schemeClr>
              </a:solidFill>
              <a:latin typeface="微软雅黑" panose="020b0503020204020204" charset="-122"/>
              <a:ea typeface="微软雅黑" panose="020b0503020204020204" charset="-122"/>
            </a:endParaRPr>
          </a:p>
        </p:txBody>
      </p:sp>
      <p:grpSp>
        <p:nvGrpSpPr>
          <p:cNvPr id="14" name="组合 13"/>
          <p:cNvGrpSpPr/>
          <p:nvPr/>
        </p:nvGrpSpPr>
        <p:grpSpPr>
          <a:xfrm>
            <a:off x="827302" y="1623022"/>
            <a:ext cx="1593668" cy="1610028"/>
            <a:chOff x="1876696" y="1644023"/>
            <a:chExt cx="2124891" cy="2146704"/>
          </a:xfrm>
        </p:grpSpPr>
        <p:sp>
          <p:nvSpPr>
            <p:cNvPr id="6" name="椭圆 5"/>
            <p:cNvSpPr/>
            <p:nvPr/>
          </p:nvSpPr>
          <p:spPr>
            <a:xfrm>
              <a:off x="1876696" y="1644023"/>
              <a:ext cx="2124891" cy="2146704"/>
            </a:xfrm>
            <a:prstGeom prst="ellipse">
              <a:avLst/>
            </a:prstGeom>
            <a:solidFill>
              <a:schemeClr val="bg1"/>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p>
          </p:txBody>
        </p:sp>
        <p:sp>
          <p:nvSpPr>
            <p:cNvPr id="8" name="椭圆 7"/>
            <p:cNvSpPr/>
            <p:nvPr>
              <p:custDataLst>
                <p:tags r:id="rId2"/>
              </p:custDataLst>
            </p:nvPr>
          </p:nvSpPr>
          <p:spPr>
            <a:xfrm>
              <a:off x="1956271" y="1720145"/>
              <a:ext cx="1967062" cy="1994181"/>
            </a:xfrm>
            <a:prstGeom prst="ellipse">
              <a:avLst/>
            </a:prstGeom>
            <a:blipFill dpi="0" rotWithShape="1">
              <a:blip r:embed="rId3">
                <a:extLst>
                  <a:ext uri="{28A0092B-C50C-407E-A947-70E740481C1C}">
                    <a14:useLocalDpi xmlns:a14="http://schemas.microsoft.com/office/drawing/2010/main" val="0"/>
                  </a:ext>
                </a:extLst>
              </a:blip>
              <a:stretch>
                <a:fillRect/>
              </a:stretch>
            </a:blip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p>
          </p:txBody>
        </p:sp>
      </p:grpSp>
      <p:sp>
        <p:nvSpPr>
          <p:cNvPr id="11" name="矩形 10"/>
          <p:cNvSpPr/>
          <p:nvPr/>
        </p:nvSpPr>
        <p:spPr>
          <a:xfrm flipV="1">
            <a:off x="2428311" y="2487582"/>
            <a:ext cx="6198007" cy="46809"/>
          </a:xfrm>
          <a:prstGeom prst="rect">
            <a:avLst/>
          </a:prstGeom>
          <a:solidFill>
            <a:schemeClr val="bg2">
              <a:lumMod val="25000"/>
            </a:schemeClr>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solidFill>
                <a:schemeClr val="bg2">
                  <a:lumMod val="25000"/>
                </a:schemeClr>
              </a:solidFill>
            </a:endParaRPr>
          </a:p>
        </p:txBody>
      </p:sp>
      <p:pic>
        <p:nvPicPr>
          <p:cNvPr id="13321" name="图片 1" descr="C:\Users\Administrator\Desktop\广宏图标.png广宏图标"/>
          <p:cNvPicPr>
            <a:picLocks noChangeAspect="1"/>
          </p:cNvPicPr>
          <p:nvPr/>
        </p:nvPicPr>
        <p:blipFill>
          <a:blip r:embed="rId4"/>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矩形 3"/>
          <p:cNvSpPr/>
          <p:nvPr/>
        </p:nvSpPr>
        <p:spPr>
          <a:xfrm>
            <a:off x="-3175" y="85090"/>
            <a:ext cx="6245860" cy="8642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p>
        </p:txBody>
      </p:sp>
    </p:spTree>
    <p:custDataLst>
      <p:tags r:id="rId5"/>
    </p:custDataLst>
  </p:cSld>
  <p:clrMapOvr>
    <a:masterClrMapping/>
  </p:clrMapOvr>
  <mc:AlternateContent>
    <mc:Choice xmlns:p14="http://schemas.microsoft.com/office/powerpoint/2010/main" Requires="p14">
      <p:transition advTm="4488" p14:dur="10"/>
    </mc:Choice>
    <mc:Fallback>
      <p:transition advTm="4488"/>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9" name="文本框 1"/>
          <p:cNvSpPr txBox="1">
            <a:spLocks noChangeArrowheads="1"/>
          </p:cNvSpPr>
          <p:nvPr/>
        </p:nvSpPr>
        <p:spPr bwMode="auto">
          <a:xfrm>
            <a:off x="539750" y="50800"/>
            <a:ext cx="1198880" cy="491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eaLnBrk="1" hangingPunct="1">
              <a:lnSpc>
                <a:spcPct val="130000"/>
              </a:lnSpc>
              <a:defRPr/>
            </a:pPr>
            <a:r>
              <a:rPr lang="zh-CN" altLang="en-US" sz="2000" b="1" smtClean="0">
                <a:solidFill>
                  <a:schemeClr val="bg2">
                    <a:lumMod val="25000"/>
                  </a:schemeClr>
                </a:solidFill>
                <a:latin typeface="微软雅黑" panose="020b0503020204020204" charset="-122"/>
                <a:ea typeface="微软雅黑" panose="020b0503020204020204" charset="-122"/>
                <a:sym typeface="Arial" pitchFamily="34" charset="0"/>
              </a:rPr>
              <a:t>项目概况</a:t>
            </a:r>
            <a:endParaRPr lang="zh-CN" altLang="en-US" sz="2000" b="1" smtClean="0">
              <a:solidFill>
                <a:schemeClr val="bg2">
                  <a:lumMod val="25000"/>
                </a:schemeClr>
              </a:solidFill>
              <a:latin typeface="微软雅黑" panose="020b0503020204020204" charset="-122"/>
              <a:ea typeface="微软雅黑" panose="020b0503020204020204" charset="-122"/>
              <a:sym typeface="Arial" pitchFamily="34" charset="0"/>
            </a:endParaRPr>
          </a:p>
        </p:txBody>
      </p:sp>
      <p:sp>
        <p:nvSpPr>
          <p:cNvPr id="2" name="文本框 1"/>
          <p:cNvSpPr txBox="1"/>
          <p:nvPr/>
        </p:nvSpPr>
        <p:spPr>
          <a:xfrm>
            <a:off x="3994150" y="960755"/>
            <a:ext cx="4284980" cy="2676525"/>
          </a:xfrm>
          <a:prstGeom prst="rect">
            <a:avLst/>
          </a:prstGeom>
          <a:noFill/>
        </p:spPr>
        <p:txBody>
          <a:bodyPr wrap="square" rtlCol="0">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indent="288290" algn="just" eaLnBrk="1" latinLnBrk="0" hangingPunct="1">
              <a:lnSpc>
                <a:spcPct val="150000"/>
              </a:lnSpc>
              <a:defRPr/>
            </a:pPr>
            <a:r>
              <a:rPr sz="1400">
                <a:latin typeface="微软雅黑" panose="020b0503020204020204" charset="-122"/>
                <a:ea typeface="微软雅黑" panose="020b0503020204020204" charset="-122"/>
                <a:cs typeface="微软雅黑" panose="020b0503020204020204" charset="-122"/>
                <a:sym typeface="+mn-ea"/>
              </a:rPr>
              <a:t>赣州美的高速君兰学府一期项目工程位于赣州经济技术开发区湖边大道南侧、华裕路西侧，是公司的标杆工程，包含1#（业主开放楼栋）、2#、3#、5#、6#、8#、10#楼栋高层及地下车库，总建筑面积为11.39万m2，其中地下室面积为21709.02m2。工程标准层采用铝合金模板体系。本工程地下室纯地库顶板厚为180mm，共有32条后浇带，后浇带宽为800mm，总长约1128m，将地下室分为21个区。</a:t>
            </a:r>
            <a:endParaRPr sz="1400">
              <a:latin typeface="微软雅黑" panose="020b0503020204020204" charset="-122"/>
              <a:ea typeface="微软雅黑" panose="020b0503020204020204" charset="-122"/>
              <a:cs typeface="微软雅黑" panose="020b0503020204020204" charset="-122"/>
              <a:sym typeface="+mn-ea"/>
            </a:endParaRPr>
          </a:p>
        </p:txBody>
      </p:sp>
      <p:sp>
        <p:nvSpPr>
          <p:cNvPr id="9" name="矩形 8"/>
          <p:cNvSpPr/>
          <p:nvPr/>
        </p:nvSpPr>
        <p:spPr>
          <a:xfrm>
            <a:off x="1331479" y="3392109"/>
            <a:ext cx="1960880" cy="245110"/>
          </a:xfrm>
          <a:prstGeom prst="rect">
            <a:avLst/>
          </a:prstGeom>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l">
              <a:defRPr/>
            </a:pPr>
            <a:r>
              <a:rPr lang="zh-CN" altLang="en-US" sz="1000" b="1">
                <a:solidFill>
                  <a:schemeClr val="accent4">
                    <a:lumMod val="50000"/>
                  </a:schemeClr>
                </a:solidFill>
                <a:effectLst>
                  <a:outerShdw blurRad="38100" dist="25400" dir="5400000" algn="ctr" rotWithShape="0">
                    <a:srgbClr val="6E747A">
                      <a:alpha val="43000"/>
                    </a:srgbClr>
                  </a:outerShdw>
                </a:effectLst>
                <a:latin typeface="微软雅黑" panose="020b0503020204020204" charset="-122"/>
                <a:ea typeface="微软雅黑" panose="020b0503020204020204" charset="-122"/>
                <a:sym typeface="+mn-ea"/>
              </a:rPr>
              <a:t>赣州美的高速君兰学府一期项目</a:t>
            </a:r>
            <a:endParaRPr lang="zh-CN" altLang="en-US" sz="1000" b="1">
              <a:solidFill>
                <a:schemeClr val="accent4">
                  <a:lumMod val="50000"/>
                </a:schemeClr>
              </a:solidFill>
              <a:effectLst>
                <a:outerShdw blurRad="38100" dist="25400" dir="5400000" algn="ctr" rotWithShape="0">
                  <a:srgbClr val="6E747A">
                    <a:alpha val="43000"/>
                  </a:srgbClr>
                </a:outerShdw>
              </a:effectLst>
              <a:latin typeface="微软雅黑" panose="020b0503020204020204" charset="-122"/>
              <a:ea typeface="微软雅黑" panose="020b0503020204020204" charset="-122"/>
              <a:sym typeface="+mn-ea"/>
            </a:endParaRPr>
          </a:p>
        </p:txBody>
      </p:sp>
      <p:pic>
        <p:nvPicPr>
          <p:cNvPr id="13321" name="图片 1" descr="C:\Users\Administrator\Desktop\广宏图标.png广宏图标"/>
          <p:cNvPicPr>
            <a:picLocks noChangeAspect="1"/>
          </p:cNvPicPr>
          <p:nvPr/>
        </p:nvPicPr>
        <p:blipFill>
          <a:blip r:embed="rId2"/>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图片 5" descr="7cb0b5d6ebb534927b1ac73eda98004"/>
          <p:cNvPicPr>
            <a:picLocks noChangeAspect="1"/>
          </p:cNvPicPr>
          <p:nvPr/>
        </p:nvPicPr>
        <p:blipFill>
          <a:blip r:embed="rId3"/>
          <a:stretch>
            <a:fillRect/>
          </a:stretch>
        </p:blipFill>
        <p:spPr>
          <a:xfrm>
            <a:off x="323850" y="1132205"/>
            <a:ext cx="3539490" cy="2197735"/>
          </a:xfrm>
          <a:prstGeom prst="rect">
            <a:avLst/>
          </a:prstGeom>
        </p:spPr>
      </p:pic>
    </p:spTree>
    <p:custDataLst>
      <p:tags r:id="rId4"/>
    </p:custDataLst>
  </p:cSld>
  <p:clrMapOvr>
    <a:masterClrMapping/>
  </p:clrMapOvr>
  <mc:AlternateContent>
    <mc:Choice xmlns:p14="http://schemas.microsoft.com/office/powerpoint/2010/main" Requires="p14">
      <p:transition p14:dur="10"/>
    </mc:Choice>
    <mc:Fallback>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8193" name="文本框 1"/>
          <p:cNvSpPr txBox="1">
            <a:spLocks noChangeArrowheads="1"/>
          </p:cNvSpPr>
          <p:nvPr/>
        </p:nvSpPr>
        <p:spPr bwMode="auto">
          <a:xfrm>
            <a:off x="2453640" y="1843405"/>
            <a:ext cx="6169025"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r>
              <a:rPr lang="en-US" altLang="zh-CN" sz="3200" b="1" smtClean="0">
                <a:solidFill>
                  <a:schemeClr val="bg2">
                    <a:lumMod val="25000"/>
                  </a:schemeClr>
                </a:solidFill>
                <a:latin typeface="微软雅黑" panose="020b0503020204020204" charset="-122"/>
                <a:ea typeface="微软雅黑" panose="020b0503020204020204" charset="-122"/>
              </a:rPr>
              <a:t>02</a:t>
            </a:r>
            <a:r>
              <a:rPr lang="zh-CN" altLang="zh-CN" sz="3200" b="1" smtClean="0">
                <a:solidFill>
                  <a:schemeClr val="bg2">
                    <a:lumMod val="25000"/>
                  </a:schemeClr>
                </a:solidFill>
                <a:latin typeface="微软雅黑" panose="020b0503020204020204" charset="-122"/>
                <a:ea typeface="微软雅黑" panose="020b0503020204020204" charset="-122"/>
              </a:rPr>
              <a:t>小组简介</a:t>
            </a:r>
            <a:endParaRPr lang="zh-CN" altLang="zh-CN" sz="3200" b="1" smtClean="0">
              <a:solidFill>
                <a:schemeClr val="bg2">
                  <a:lumMod val="25000"/>
                </a:schemeClr>
              </a:solidFill>
              <a:latin typeface="微软雅黑" panose="020b0503020204020204" charset="-122"/>
              <a:ea typeface="微软雅黑" panose="020b0503020204020204" charset="-122"/>
            </a:endParaRPr>
          </a:p>
        </p:txBody>
      </p:sp>
      <p:grpSp>
        <p:nvGrpSpPr>
          <p:cNvPr id="14" name="组合 13"/>
          <p:cNvGrpSpPr/>
          <p:nvPr/>
        </p:nvGrpSpPr>
        <p:grpSpPr>
          <a:xfrm>
            <a:off x="827302" y="1623022"/>
            <a:ext cx="1593668" cy="1610028"/>
            <a:chOff x="1876696" y="1644023"/>
            <a:chExt cx="2124891" cy="2146704"/>
          </a:xfrm>
        </p:grpSpPr>
        <p:sp>
          <p:nvSpPr>
            <p:cNvPr id="6" name="椭圆 5"/>
            <p:cNvSpPr/>
            <p:nvPr/>
          </p:nvSpPr>
          <p:spPr>
            <a:xfrm>
              <a:off x="1876696" y="1644023"/>
              <a:ext cx="2124891" cy="2146704"/>
            </a:xfrm>
            <a:prstGeom prst="ellipse">
              <a:avLst/>
            </a:prstGeom>
            <a:solidFill>
              <a:schemeClr val="bg1"/>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p>
          </p:txBody>
        </p:sp>
        <p:sp>
          <p:nvSpPr>
            <p:cNvPr id="8" name="椭圆 7"/>
            <p:cNvSpPr/>
            <p:nvPr>
              <p:custDataLst>
                <p:tags r:id="rId2"/>
              </p:custDataLst>
            </p:nvPr>
          </p:nvSpPr>
          <p:spPr>
            <a:xfrm>
              <a:off x="1956271" y="1720145"/>
              <a:ext cx="1967062" cy="1994181"/>
            </a:xfrm>
            <a:prstGeom prst="ellipse">
              <a:avLst/>
            </a:prstGeom>
            <a:blipFill dpi="0" rotWithShape="1">
              <a:blip r:embed="rId3">
                <a:extLst>
                  <a:ext uri="{28A0092B-C50C-407E-A947-70E740481C1C}">
                    <a14:useLocalDpi xmlns:a14="http://schemas.microsoft.com/office/drawing/2010/main" val="0"/>
                  </a:ext>
                </a:extLst>
              </a:blip>
              <a:stretch>
                <a:fillRect/>
              </a:stretch>
            </a:blip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p>
          </p:txBody>
        </p:sp>
      </p:grpSp>
      <p:sp>
        <p:nvSpPr>
          <p:cNvPr id="11" name="矩形 10"/>
          <p:cNvSpPr/>
          <p:nvPr/>
        </p:nvSpPr>
        <p:spPr>
          <a:xfrm flipV="1">
            <a:off x="2428311" y="2487582"/>
            <a:ext cx="6198007" cy="46809"/>
          </a:xfrm>
          <a:prstGeom prst="rect">
            <a:avLst/>
          </a:prstGeom>
          <a:solidFill>
            <a:schemeClr val="bg2">
              <a:lumMod val="25000"/>
            </a:schemeClr>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solidFill>
                <a:schemeClr val="bg2">
                  <a:lumMod val="25000"/>
                </a:schemeClr>
              </a:solidFill>
            </a:endParaRPr>
          </a:p>
        </p:txBody>
      </p:sp>
      <p:pic>
        <p:nvPicPr>
          <p:cNvPr id="13321" name="图片 1" descr="C:\Users\Administrator\Desktop\广宏图标.png广宏图标"/>
          <p:cNvPicPr>
            <a:picLocks noChangeAspect="1"/>
          </p:cNvPicPr>
          <p:nvPr/>
        </p:nvPicPr>
        <p:blipFill>
          <a:blip r:embed="rId4"/>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矩形 3"/>
          <p:cNvSpPr/>
          <p:nvPr/>
        </p:nvSpPr>
        <p:spPr>
          <a:xfrm>
            <a:off x="-3175" y="85090"/>
            <a:ext cx="6245860" cy="8642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p>
        </p:txBody>
      </p:sp>
    </p:spTree>
    <p:custDataLst>
      <p:tags r:id="rId5"/>
    </p:custDataLst>
  </p:cSld>
  <p:clrMapOvr>
    <a:masterClrMapping/>
  </p:clrMapOvr>
  <mc:AlternateContent>
    <mc:Choice xmlns:p14="http://schemas.microsoft.com/office/powerpoint/2010/main" Requires="p14">
      <p:transition advTm="4488" p14:dur="10"/>
    </mc:Choice>
    <mc:Fallback>
      <p:transition advTm="4488"/>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文本框 1"/>
          <p:cNvSpPr txBox="1">
            <a:spLocks noChangeArrowheads="1"/>
          </p:cNvSpPr>
          <p:nvPr/>
        </p:nvSpPr>
        <p:spPr bwMode="auto">
          <a:xfrm>
            <a:off x="802323" y="98425"/>
            <a:ext cx="1198880" cy="39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defRPr/>
            </a:pPr>
            <a:r>
              <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rPr>
              <a:t>小组简介</a:t>
            </a:r>
            <a:endPar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endParaRPr>
          </a:p>
        </p:txBody>
      </p:sp>
      <p:sp>
        <p:nvSpPr>
          <p:cNvPr id="100" name="文本框 99"/>
          <p:cNvSpPr txBox="1"/>
          <p:nvPr/>
        </p:nvSpPr>
        <p:spPr>
          <a:xfrm>
            <a:off x="2032000" y="687070"/>
            <a:ext cx="5080000" cy="306705"/>
          </a:xfrm>
          <a:prstGeom prst="rect">
            <a:avLst/>
          </a:prstGeom>
          <a:noFill/>
          <a:ln w="9525">
            <a:noFill/>
          </a:ln>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0" algn="ctr"/>
            <a:r>
              <a:rPr lang="zh-CN" sz="1400" b="1">
                <a:latin typeface="微软雅黑" panose="020b0503020204020204" charset="-122"/>
                <a:ea typeface="微软雅黑" panose="020b0503020204020204" charset="-122"/>
                <a:cs typeface="微软雅黑" panose="020b0503020204020204" charset="-122"/>
              </a:rPr>
              <a:t>小组概况表</a:t>
            </a:r>
            <a:r>
              <a:rPr lang="en-US" sz="1400" b="1">
                <a:latin typeface="微软雅黑" panose="020b0503020204020204" charset="-122"/>
                <a:ea typeface="微软雅黑" panose="020b0503020204020204" charset="-122"/>
                <a:cs typeface="微软雅黑" panose="020b0503020204020204" charset="-122"/>
              </a:rPr>
              <a:t> </a:t>
            </a:r>
            <a:endParaRPr lang="zh-CN" altLang="en-US" sz="1400">
              <a:latin typeface="微软雅黑" panose="020b0503020204020204" charset="-122"/>
              <a:ea typeface="微软雅黑" panose="020b0503020204020204" charset="-122"/>
              <a:cs typeface="微软雅黑" panose="020b0503020204020204" charset="-122"/>
            </a:endParaRPr>
          </a:p>
        </p:txBody>
      </p:sp>
      <p:pic>
        <p:nvPicPr>
          <p:cNvPr id="13321" name="图片 1" descr="C:\Users\Administrator\Desktop\广宏图标.png广宏图标"/>
          <p:cNvPicPr>
            <a:picLocks noChangeAspect="1"/>
          </p:cNvPicPr>
          <p:nvPr/>
        </p:nvPicPr>
        <p:blipFill>
          <a:blip r:embed="rId2"/>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3" name="表格 2"/>
          <p:cNvGraphicFramePr>
            <a:graphicFrameLocks noGrp="1"/>
          </p:cNvGraphicFramePr>
          <p:nvPr>
            <p:custDataLst>
              <p:tags r:id="rId3"/>
            </p:custDataLst>
          </p:nvPr>
        </p:nvGraphicFramePr>
        <p:xfrm>
          <a:off x="324167" y="988060"/>
          <a:ext cx="8434705" cy="3223895"/>
        </p:xfrm>
        <a:graphic>
          <a:graphicData uri="http://schemas.openxmlformats.org/drawingml/2006/table">
            <a:tbl>
              <a:tblPr firstRow="1" bandRow="1">
                <a:tableStyleId>{98026AAE-A59C-4E9F-9417-6E562D79C9FB}</a:tableStyleId>
              </a:tblPr>
              <a:tblGrid>
                <a:gridCol w="686435"/>
                <a:gridCol w="1183005"/>
                <a:gridCol w="1313180"/>
                <a:gridCol w="1313180"/>
                <a:gridCol w="1313180"/>
                <a:gridCol w="1312545"/>
                <a:gridCol w="1313180"/>
              </a:tblGrid>
              <a:tr h="247015">
                <a:tc>
                  <a:txBody>
                    <a:bodyPr vert="horz" wrap="square"/>
                    <a:lstStyle/>
                    <a:p>
                      <a:pPr indent="0" algn="ctr">
                        <a:lnSpc>
                          <a:spcPct val="150000"/>
                        </a:lnSpc>
                        <a:spcBef>
                          <a:spcPct val="0"/>
                        </a:spcBef>
                        <a:spcAft>
                          <a:spcPct val="0"/>
                        </a:spcAft>
                        <a:buNone/>
                      </a:pPr>
                      <a:r>
                        <a:rPr lang="en-US" sz="1000" spc="60">
                          <a:solidFill>
                            <a:schemeClr val="bg1"/>
                          </a:solidFill>
                          <a:latin typeface="微软雅黑" panose="020b0503020204020204" charset="-122"/>
                          <a:ea typeface="微软雅黑" panose="020b0503020204020204" charset="-122"/>
                        </a:rPr>
                        <a:t>课题名称</a:t>
                      </a:r>
                      <a:endParaRPr lang="en-US" altLang="en-US" sz="1000" spc="6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gridSpan="6">
                  <a:txBody>
                    <a:bodyPr vert="horz" wrap="square"/>
                    <a:lstStyle/>
                    <a:p>
                      <a:pPr indent="0" algn="ctr">
                        <a:lnSpc>
                          <a:spcPct val="150000"/>
                        </a:lnSpc>
                        <a:spcBef>
                          <a:spcPct val="0"/>
                        </a:spcBef>
                        <a:spcAft>
                          <a:spcPct val="0"/>
                        </a:spcAft>
                        <a:buNone/>
                      </a:pPr>
                      <a:r>
                        <a:rPr lang="en-US" sz="1200" b="1" spc="60">
                          <a:solidFill>
                            <a:schemeClr val="bg1"/>
                          </a:solidFill>
                          <a:latin typeface="微软雅黑" panose="020b0503020204020204" charset="-122"/>
                          <a:ea typeface="微软雅黑" panose="020b0503020204020204" charset="-122"/>
                        </a:rPr>
                        <a:t>地下室后浇带独立支撑体系创新研究</a:t>
                      </a:r>
                      <a:endParaRPr lang="en-US" altLang="en-US" sz="1200" b="1" spc="6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T w="12700">
                      <a:solidFill>
                        <a:schemeClr val="tx1"/>
                      </a:solidFill>
                      <a:prstDash val="solid"/>
                    </a:lnT>
                    <a:lnB w="12700">
                      <a:solidFill>
                        <a:schemeClr val="tx1"/>
                      </a:solidFill>
                      <a:prstDash val="solid"/>
                    </a:lnB>
                  </a:tcPr>
                </a:tc>
                <a:tc hMerge="1">
                  <a:txBody>
                    <a:bodyPr vert="horz" wrap="square"/>
                    <a:lstStyle/>
                    <a:p/>
                  </a:txBody>
                  <a:tcPr>
                    <a:lnT w="12700">
                      <a:solidFill>
                        <a:schemeClr val="tx1"/>
                      </a:solidFill>
                      <a:prstDash val="solid"/>
                    </a:lnT>
                    <a:lnB w="12700">
                      <a:solidFill>
                        <a:schemeClr val="tx1"/>
                      </a:solidFill>
                      <a:prstDash val="solid"/>
                    </a:lnB>
                  </a:tcPr>
                </a:tc>
                <a:tc hMerge="1">
                  <a:txBody>
                    <a:bodyPr vert="horz" wrap="square"/>
                    <a:lstStyle/>
                    <a:p/>
                  </a:txBody>
                  <a:tcPr>
                    <a:lnT w="12700">
                      <a:solidFill>
                        <a:schemeClr val="tx1"/>
                      </a:solidFill>
                      <a:prstDash val="solid"/>
                    </a:lnT>
                    <a:lnB w="12700">
                      <a:solidFill>
                        <a:schemeClr val="tx1"/>
                      </a:solidFill>
                      <a:prstDash val="solid"/>
                    </a:lnB>
                  </a:tcPr>
                </a:tc>
                <a:tc hMerge="1">
                  <a:txBody>
                    <a:bodyPr vert="horz" wrap="square"/>
                    <a:lstStyle/>
                    <a:p/>
                  </a:txBody>
                  <a:tcP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r>
              <a:tr h="247650">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小组名称</a:t>
                      </a:r>
                      <a:endParaRPr 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gridSpan="6">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赣州美的高速君兰学府一期项目质量管理小组</a:t>
                      </a:r>
                      <a:endParaRPr 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T w="12700">
                      <a:solidFill>
                        <a:schemeClr val="tx1"/>
                      </a:solidFill>
                      <a:prstDash val="solid"/>
                    </a:lnT>
                    <a:lnB w="12700">
                      <a:solidFill>
                        <a:schemeClr val="tx1"/>
                      </a:solidFill>
                      <a:prstDash val="solid"/>
                    </a:lnB>
                  </a:tcPr>
                </a:tc>
                <a:tc hMerge="1">
                  <a:txBody>
                    <a:bodyPr vert="horz" wrap="square"/>
                    <a:lstStyle/>
                    <a:p/>
                  </a:txBody>
                  <a:tcPr>
                    <a:lnT w="12700">
                      <a:solidFill>
                        <a:schemeClr val="tx1"/>
                      </a:solidFill>
                      <a:prstDash val="solid"/>
                    </a:lnT>
                    <a:lnB w="12700">
                      <a:solidFill>
                        <a:schemeClr val="tx1"/>
                      </a:solidFill>
                      <a:prstDash val="solid"/>
                    </a:lnB>
                  </a:tcPr>
                </a:tc>
                <a:tc hMerge="1">
                  <a:txBody>
                    <a:bodyPr vert="horz" wrap="square"/>
                    <a:lstStyle/>
                    <a:p/>
                  </a:txBody>
                  <a:tcPr>
                    <a:lnT w="12700">
                      <a:solidFill>
                        <a:schemeClr val="tx1"/>
                      </a:solidFill>
                      <a:prstDash val="solid"/>
                    </a:lnT>
                    <a:lnB w="12700">
                      <a:solidFill>
                        <a:schemeClr val="tx1"/>
                      </a:solidFill>
                      <a:prstDash val="solid"/>
                    </a:lnB>
                  </a:tcPr>
                </a:tc>
                <a:tc hMerge="1">
                  <a:txBody>
                    <a:bodyPr vert="horz" wrap="square"/>
                    <a:lstStyle/>
                    <a:p/>
                  </a:txBody>
                  <a:tcP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r>
              <a:tr h="195580">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成立时间</a:t>
                      </a:r>
                      <a:endParaRPr 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cs typeface="微软雅黑" panose="020b0503020204020204" charset="-122"/>
                        </a:rPr>
                        <a:t>2022年7月1日</a:t>
                      </a:r>
                      <a:endParaRPr lang="en-US" altLang="en-US" sz="1000" spc="60">
                        <a:latin typeface="微软雅黑" panose="020b0503020204020204" charset="-122"/>
                        <a:ea typeface="微软雅黑" panose="020b0503020204020204" charset="-122"/>
                        <a:cs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小组人数</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gridSpan="3">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cs typeface="微软雅黑" panose="020b0503020204020204" charset="-122"/>
                        </a:rPr>
                        <a:t>9人</a:t>
                      </a:r>
                      <a:endParaRPr lang="en-US" altLang="en-US" sz="1000" spc="60">
                        <a:latin typeface="微软雅黑" panose="020b0503020204020204" charset="-122"/>
                        <a:ea typeface="微软雅黑" panose="020b0503020204020204" charset="-122"/>
                        <a:cs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r>
              <a:tr h="196215">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课题类型</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创新型</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活动时间</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gridSpan="3">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cs typeface="微软雅黑" panose="020b0503020204020204" charset="-122"/>
                        </a:rPr>
                        <a:t>2022年7月-2022年10月</a:t>
                      </a:r>
                      <a:endParaRPr lang="en-US" altLang="en-US" sz="1000" spc="60">
                        <a:latin typeface="微软雅黑" panose="020b0503020204020204" charset="-122"/>
                        <a:ea typeface="微软雅黑" panose="020b0503020204020204" charset="-122"/>
                        <a:cs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r>
              <a:tr h="195580">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小组注册号</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GHQC2022-02</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课题注册号</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GHKT2022-02</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r>
              <a:tr h="196215">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序号</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姓名</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cs typeface="微软雅黑" panose="020b0503020204020204" charset="-122"/>
                        </a:rPr>
                        <a:t>职称/执业资格证</a:t>
                      </a:r>
                      <a:endParaRPr lang="en-US" altLang="en-US" sz="1000" spc="60">
                        <a:latin typeface="微软雅黑" panose="020b0503020204020204" charset="-122"/>
                        <a:ea typeface="微软雅黑" panose="020b0503020204020204" charset="-122"/>
                        <a:cs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组内职务</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组内分工</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195580">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1</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卢剑阳</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一级建造师</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组长</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组织协调</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196215">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2</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刘国强</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高级工程师</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副组长</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组织策划</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195580">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3</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陈建兰</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高级工程师</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顾问</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活动指导</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196215">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4</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蒋锦洋</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高级工程师</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组员</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组织策划</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195580">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5</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杜德宝</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工程师</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组员</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方案推进</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196215">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6</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胡哲昕</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助理工程师</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组员</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方案实施</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195580">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7</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胡辉天</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助理工程师</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组员</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方案验证</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196215">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8</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吴文超</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助理工程师</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组员</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效果检查</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195580">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9</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陈磊磊</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助理工程师</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gridSpan="2">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组员</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000" spc="60">
                          <a:latin typeface="微软雅黑" panose="020b0503020204020204" charset="-122"/>
                          <a:ea typeface="微软雅黑" panose="020b0503020204020204" charset="-122"/>
                        </a:rPr>
                        <a:t>资料负责</a:t>
                      </a:r>
                      <a:endParaRPr lang="en-US" altLang="en-US" sz="10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bl>
          </a:graphicData>
        </a:graphic>
      </p:graphicFrame>
    </p:spTree>
    <p:custDataLst>
      <p:tags r:id="rId4"/>
    </p:custDataLst>
  </p:cSld>
  <p:clrMapOvr>
    <a:masterClrMapping/>
  </p:clrMapOvr>
  <mc:AlternateContent>
    <mc:Choice xmlns:p14="http://schemas.microsoft.com/office/powerpoint/2010/main" Requires="p14">
      <p:transition p14:dur="10"/>
    </mc:Choice>
    <mc:Fallback>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8193" name="文本框 1"/>
          <p:cNvSpPr txBox="1">
            <a:spLocks noChangeArrowheads="1"/>
          </p:cNvSpPr>
          <p:nvPr/>
        </p:nvSpPr>
        <p:spPr bwMode="auto">
          <a:xfrm>
            <a:off x="2453640" y="1843405"/>
            <a:ext cx="6169025"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r>
              <a:rPr lang="en-US" altLang="zh-CN" sz="3200" b="1" smtClean="0">
                <a:solidFill>
                  <a:schemeClr val="bg2">
                    <a:lumMod val="25000"/>
                  </a:schemeClr>
                </a:solidFill>
                <a:latin typeface="微软雅黑" panose="020b0503020204020204" charset="-122"/>
                <a:ea typeface="微软雅黑" panose="020b0503020204020204" charset="-122"/>
              </a:rPr>
              <a:t>03</a:t>
            </a:r>
            <a:r>
              <a:rPr lang="zh-CN" altLang="en-US" sz="3200" b="1" smtClean="0">
                <a:solidFill>
                  <a:schemeClr val="bg2">
                    <a:lumMod val="25000"/>
                  </a:schemeClr>
                </a:solidFill>
                <a:latin typeface="微软雅黑" panose="020b0503020204020204" charset="-122"/>
                <a:ea typeface="微软雅黑" panose="020b0503020204020204" charset="-122"/>
              </a:rPr>
              <a:t>选择课题</a:t>
            </a:r>
            <a:endParaRPr lang="zh-CN" altLang="en-US" sz="3200" b="1" smtClean="0">
              <a:solidFill>
                <a:schemeClr val="bg2">
                  <a:lumMod val="25000"/>
                </a:schemeClr>
              </a:solidFill>
              <a:latin typeface="微软雅黑" panose="020b0503020204020204" charset="-122"/>
              <a:ea typeface="微软雅黑" panose="020b0503020204020204" charset="-122"/>
            </a:endParaRPr>
          </a:p>
        </p:txBody>
      </p:sp>
      <p:grpSp>
        <p:nvGrpSpPr>
          <p:cNvPr id="14" name="组合 13"/>
          <p:cNvGrpSpPr/>
          <p:nvPr/>
        </p:nvGrpSpPr>
        <p:grpSpPr>
          <a:xfrm>
            <a:off x="827302" y="1623022"/>
            <a:ext cx="1593668" cy="1610028"/>
            <a:chOff x="1876696" y="1644023"/>
            <a:chExt cx="2124891" cy="2146704"/>
          </a:xfrm>
        </p:grpSpPr>
        <p:sp>
          <p:nvSpPr>
            <p:cNvPr id="6" name="椭圆 5"/>
            <p:cNvSpPr/>
            <p:nvPr/>
          </p:nvSpPr>
          <p:spPr>
            <a:xfrm>
              <a:off x="1876696" y="1644023"/>
              <a:ext cx="2124891" cy="2146704"/>
            </a:xfrm>
            <a:prstGeom prst="ellipse">
              <a:avLst/>
            </a:prstGeom>
            <a:solidFill>
              <a:schemeClr val="bg1"/>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p>
          </p:txBody>
        </p:sp>
        <p:sp>
          <p:nvSpPr>
            <p:cNvPr id="8" name="椭圆 7"/>
            <p:cNvSpPr/>
            <p:nvPr>
              <p:custDataLst>
                <p:tags r:id="rId2"/>
              </p:custDataLst>
            </p:nvPr>
          </p:nvSpPr>
          <p:spPr>
            <a:xfrm>
              <a:off x="1956271" y="1720145"/>
              <a:ext cx="1967062" cy="1994181"/>
            </a:xfrm>
            <a:prstGeom prst="ellipse">
              <a:avLst/>
            </a:prstGeom>
            <a:blipFill dpi="0" rotWithShape="1">
              <a:blip r:embed="rId3">
                <a:extLst>
                  <a:ext uri="{28A0092B-C50C-407E-A947-70E740481C1C}">
                    <a14:useLocalDpi xmlns:a14="http://schemas.microsoft.com/office/drawing/2010/main" val="0"/>
                  </a:ext>
                </a:extLst>
              </a:blip>
              <a:stretch>
                <a:fillRect/>
              </a:stretch>
            </a:blip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p>
          </p:txBody>
        </p:sp>
      </p:grpSp>
      <p:sp>
        <p:nvSpPr>
          <p:cNvPr id="11" name="矩形 10"/>
          <p:cNvSpPr/>
          <p:nvPr/>
        </p:nvSpPr>
        <p:spPr>
          <a:xfrm flipV="1">
            <a:off x="2428311" y="2487582"/>
            <a:ext cx="6198007" cy="46809"/>
          </a:xfrm>
          <a:prstGeom prst="rect">
            <a:avLst/>
          </a:prstGeom>
          <a:solidFill>
            <a:schemeClr val="bg2">
              <a:lumMod val="25000"/>
            </a:schemeClr>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solidFill>
                <a:schemeClr val="bg2">
                  <a:lumMod val="25000"/>
                </a:schemeClr>
              </a:solidFill>
            </a:endParaRPr>
          </a:p>
        </p:txBody>
      </p:sp>
      <p:pic>
        <p:nvPicPr>
          <p:cNvPr id="13321" name="图片 1" descr="C:\Users\Administrator\Desktop\广宏图标.png广宏图标"/>
          <p:cNvPicPr>
            <a:picLocks noChangeAspect="1"/>
          </p:cNvPicPr>
          <p:nvPr/>
        </p:nvPicPr>
        <p:blipFill>
          <a:blip r:embed="rId4"/>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矩形 3"/>
          <p:cNvSpPr/>
          <p:nvPr/>
        </p:nvSpPr>
        <p:spPr>
          <a:xfrm>
            <a:off x="-3175" y="85090"/>
            <a:ext cx="6245860" cy="8642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p>
        </p:txBody>
      </p:sp>
    </p:spTree>
    <p:custDataLst>
      <p:tags r:id="rId5"/>
    </p:custDataLst>
  </p:cSld>
  <p:clrMapOvr>
    <a:masterClrMapping/>
  </p:clrMapOvr>
  <mc:AlternateContent>
    <mc:Choice xmlns:p14="http://schemas.microsoft.com/office/powerpoint/2010/main" Requires="p14">
      <p:transition advTm="4488" p14:dur="10"/>
    </mc:Choice>
    <mc:Fallback>
      <p:transition advTm="4488"/>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25" name="文本框 17"/>
          <p:cNvSpPr txBox="1">
            <a:spLocks noChangeArrowheads="1"/>
          </p:cNvSpPr>
          <p:nvPr/>
        </p:nvSpPr>
        <p:spPr bwMode="auto">
          <a:xfrm>
            <a:off x="580073" y="123825"/>
            <a:ext cx="1198880" cy="39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defRPr/>
            </a:pPr>
            <a:r>
              <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rPr>
              <a:t>选择课题</a:t>
            </a:r>
            <a:endPar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endParaRPr>
          </a:p>
        </p:txBody>
      </p:sp>
      <p:pic>
        <p:nvPicPr>
          <p:cNvPr id="13321" name="图片 1" descr="C:\Users\Administrator\Desktop\广宏图标.png广宏图标"/>
          <p:cNvPicPr>
            <a:picLocks noChangeAspect="1"/>
          </p:cNvPicPr>
          <p:nvPr/>
        </p:nvPicPr>
        <p:blipFill>
          <a:blip r:embed="rId3"/>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表格 1"/>
          <p:cNvGraphicFramePr>
            <a:graphicFrameLocks noGrp="1"/>
          </p:cNvGraphicFramePr>
          <p:nvPr>
            <p:custDataLst>
              <p:tags r:id="rId4"/>
            </p:custDataLst>
          </p:nvPr>
        </p:nvGraphicFramePr>
        <p:xfrm>
          <a:off x="251460" y="1059684"/>
          <a:ext cx="8712200" cy="2616200"/>
        </p:xfrm>
        <a:graphic>
          <a:graphicData uri="http://schemas.openxmlformats.org/drawingml/2006/table">
            <a:tbl>
              <a:tblPr firstRow="1" bandRow="1">
                <a:tableStyleId>{98026AAE-A59C-4E9F-9417-6E562D79C9FB}</a:tableStyleId>
              </a:tblPr>
              <a:tblGrid>
                <a:gridCol w="909320"/>
                <a:gridCol w="1420495"/>
                <a:gridCol w="6382385"/>
              </a:tblGrid>
              <a:tr h="406400">
                <a:tc>
                  <a:txBody>
                    <a:bodyPr vert="horz" wrap="square"/>
                    <a:lstStyle/>
                    <a:p>
                      <a:pPr indent="0" algn="ctr">
                        <a:lnSpc>
                          <a:spcPct val="15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项目</a:t>
                      </a:r>
                      <a:endParaRPr lang="en-US" sz="1200" spc="120">
                        <a:solidFill>
                          <a:schemeClr val="bg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简介</a:t>
                      </a:r>
                      <a:endParaRPr lang="en-US" sz="1200" spc="120">
                        <a:solidFill>
                          <a:schemeClr val="bg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理由说明</a:t>
                      </a:r>
                      <a:endParaRPr lang="en-US" sz="1200" spc="120">
                        <a:solidFill>
                          <a:schemeClr val="bg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333375">
                <a:tc>
                  <a:txBody>
                    <a:bodyPr vert="horz" wrap="square"/>
                    <a:lstStyle/>
                    <a:p>
                      <a:pPr indent="0" algn="ctr">
                        <a:lnSpc>
                          <a:spcPct val="150000"/>
                        </a:lnSpc>
                        <a:spcBef>
                          <a:spcPct val="0"/>
                        </a:spcBef>
                        <a:spcAft>
                          <a:spcPct val="0"/>
                        </a:spcAft>
                        <a:buNone/>
                      </a:pPr>
                      <a:r>
                        <a:rPr lang="en-US" sz="1200" b="0" spc="120">
                          <a:latin typeface="微软雅黑" panose="020b0503020204020204" charset="-122"/>
                          <a:ea typeface="微软雅黑" panose="020b0503020204020204" charset="-122"/>
                        </a:rPr>
                        <a:t>理由一</a:t>
                      </a:r>
                      <a:endParaRPr lang="en-US" sz="1200" b="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50000"/>
                        </a:lnSpc>
                        <a:spcBef>
                          <a:spcPct val="0"/>
                        </a:spcBef>
                        <a:spcAft>
                          <a:spcPct val="0"/>
                        </a:spcAft>
                        <a:buNone/>
                      </a:pPr>
                      <a:r>
                        <a:rPr lang="en-US" sz="1200" b="0" spc="120">
                          <a:latin typeface="微软雅黑" panose="020b0503020204020204" charset="-122"/>
                          <a:ea typeface="微软雅黑" panose="020b0503020204020204" charset="-122"/>
                        </a:rPr>
                        <a:t>目标高</a:t>
                      </a:r>
                      <a:endParaRPr lang="en-US" altLang="en-US" sz="1200" b="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50000"/>
                        </a:lnSpc>
                        <a:spcBef>
                          <a:spcPct val="0"/>
                        </a:spcBef>
                        <a:spcAft>
                          <a:spcPct val="0"/>
                        </a:spcAft>
                        <a:buNone/>
                      </a:pPr>
                      <a:r>
                        <a:rPr lang="en-US" sz="1200" b="0" spc="120">
                          <a:latin typeface="微软雅黑" panose="020b0503020204020204" charset="-122"/>
                          <a:ea typeface="微软雅黑" panose="020b0503020204020204" charset="-122"/>
                          <a:cs typeface="微软雅黑" panose="020b0503020204020204" charset="-122"/>
                        </a:rPr>
                        <a:t>本项目作为公司的标杆工程，创优目标为“杜鹃花杯”。</a:t>
                      </a:r>
                      <a:endParaRPr lang="en-US" altLang="en-US" sz="1200" b="0" spc="120">
                        <a:latin typeface="微软雅黑" panose="020b0503020204020204" charset="-122"/>
                        <a:ea typeface="微软雅黑" panose="020b0503020204020204" charset="-122"/>
                        <a:cs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552450">
                <a:tc>
                  <a:txBody>
                    <a:bodyPr vert="horz" wrap="square"/>
                    <a:lstStyle/>
                    <a:p>
                      <a:pPr indent="0" algn="ctr">
                        <a:lnSpc>
                          <a:spcPct val="150000"/>
                        </a:lnSpc>
                        <a:spcBef>
                          <a:spcPct val="0"/>
                        </a:spcBef>
                        <a:spcAft>
                          <a:spcPct val="0"/>
                        </a:spcAft>
                        <a:buNone/>
                      </a:pPr>
                      <a:r>
                        <a:rPr lang="en-US" sz="1200" b="0" spc="120">
                          <a:latin typeface="微软雅黑" panose="020b0503020204020204" charset="-122"/>
                          <a:ea typeface="微软雅黑" panose="020b0503020204020204" charset="-122"/>
                        </a:rPr>
                        <a:t>理由二</a:t>
                      </a:r>
                      <a:endParaRPr lang="en-US" altLang="en-US" sz="1200" b="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50000"/>
                        </a:lnSpc>
                        <a:spcBef>
                          <a:spcPct val="0"/>
                        </a:spcBef>
                        <a:spcAft>
                          <a:spcPct val="0"/>
                        </a:spcAft>
                        <a:buNone/>
                      </a:pPr>
                      <a:r>
                        <a:rPr lang="en-US" sz="1200" b="0" spc="120">
                          <a:latin typeface="微软雅黑" panose="020b0503020204020204" charset="-122"/>
                          <a:ea typeface="微软雅黑" panose="020b0503020204020204" charset="-122"/>
                        </a:rPr>
                        <a:t>符合绿色施工要求</a:t>
                      </a:r>
                      <a:endParaRPr lang="en-US" altLang="en-US" sz="1200" b="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50000"/>
                        </a:lnSpc>
                        <a:spcBef>
                          <a:spcPct val="0"/>
                        </a:spcBef>
                        <a:spcAft>
                          <a:spcPct val="0"/>
                        </a:spcAft>
                        <a:buNone/>
                      </a:pPr>
                      <a:r>
                        <a:rPr lang="en-US" sz="1200" b="0" spc="120">
                          <a:latin typeface="微软雅黑" panose="020b0503020204020204" charset="-122"/>
                          <a:ea typeface="微软雅黑" panose="020b0503020204020204" charset="-122"/>
                          <a:cs typeface="微软雅黑" panose="020b0503020204020204" charset="-122"/>
                        </a:rPr>
                        <a:t>依据《建筑工程绿色施工评价标准》GB/T50460-2010 第六节 节材及材料资源利用评价指标“6.0.8 目前工程标准层已经采用铝合金模板体系。</a:t>
                      </a:r>
                      <a:endParaRPr lang="en-US" altLang="en-US" sz="1200" b="0" spc="120">
                        <a:latin typeface="微软雅黑" panose="020b0503020204020204" charset="-122"/>
                        <a:ea typeface="微软雅黑" panose="020b0503020204020204" charset="-122"/>
                        <a:cs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552450">
                <a:tc>
                  <a:txBody>
                    <a:bodyPr vert="horz" wrap="square"/>
                    <a:lstStyle/>
                    <a:p>
                      <a:pPr indent="0" algn="ctr">
                        <a:lnSpc>
                          <a:spcPct val="150000"/>
                        </a:lnSpc>
                        <a:spcBef>
                          <a:spcPct val="0"/>
                        </a:spcBef>
                        <a:spcAft>
                          <a:spcPct val="0"/>
                        </a:spcAft>
                        <a:buNone/>
                      </a:pPr>
                      <a:r>
                        <a:rPr lang="en-US" sz="1200" b="0" spc="120">
                          <a:latin typeface="微软雅黑" panose="020b0503020204020204" charset="-122"/>
                          <a:ea typeface="微软雅黑" panose="020b0503020204020204" charset="-122"/>
                        </a:rPr>
                        <a:t>理由三</a:t>
                      </a:r>
                      <a:endParaRPr lang="en-US" altLang="en-US" sz="1200" b="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50000"/>
                        </a:lnSpc>
                        <a:spcBef>
                          <a:spcPct val="0"/>
                        </a:spcBef>
                        <a:spcAft>
                          <a:spcPct val="0"/>
                        </a:spcAft>
                        <a:buNone/>
                      </a:pPr>
                      <a:r>
                        <a:rPr lang="en-US" sz="1200" b="0" spc="120">
                          <a:latin typeface="微软雅黑" panose="020b0503020204020204" charset="-122"/>
                          <a:ea typeface="微软雅黑" panose="020b0503020204020204" charset="-122"/>
                        </a:rPr>
                        <a:t>项目工程量大，工期长</a:t>
                      </a:r>
                      <a:endParaRPr lang="en-US" altLang="en-US" sz="1200" b="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50000"/>
                        </a:lnSpc>
                        <a:spcBef>
                          <a:spcPct val="0"/>
                        </a:spcBef>
                        <a:spcAft>
                          <a:spcPct val="0"/>
                        </a:spcAft>
                        <a:buNone/>
                      </a:pPr>
                      <a:r>
                        <a:rPr lang="en-US" sz="1200" b="0" spc="120">
                          <a:latin typeface="微软雅黑" panose="020b0503020204020204" charset="-122"/>
                          <a:ea typeface="微软雅黑" panose="020b0503020204020204" charset="-122"/>
                          <a:cs typeface="微软雅黑" panose="020b0503020204020204" charset="-122"/>
                        </a:rPr>
                        <a:t>本工程由于地下室负一层面积较大，达21709.02㎡，后浇带长度约1128m，对工期和成本影响较大。</a:t>
                      </a:r>
                      <a:endParaRPr lang="en-US" altLang="en-US" sz="1200" b="0" spc="120">
                        <a:latin typeface="微软雅黑" panose="020b0503020204020204" charset="-122"/>
                        <a:ea typeface="微软雅黑" panose="020b0503020204020204" charset="-122"/>
                        <a:cs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771525">
                <a:tc>
                  <a:txBody>
                    <a:bodyPr vert="horz" wrap="square"/>
                    <a:lstStyle/>
                    <a:p>
                      <a:pPr indent="0" algn="ctr">
                        <a:lnSpc>
                          <a:spcPct val="150000"/>
                        </a:lnSpc>
                        <a:spcBef>
                          <a:spcPct val="0"/>
                        </a:spcBef>
                        <a:spcAft>
                          <a:spcPct val="0"/>
                        </a:spcAft>
                        <a:buNone/>
                      </a:pPr>
                      <a:r>
                        <a:rPr lang="en-US" sz="1200" b="0" spc="120">
                          <a:latin typeface="微软雅黑" panose="020b0503020204020204" charset="-122"/>
                          <a:ea typeface="微软雅黑" panose="020b0503020204020204" charset="-122"/>
                        </a:rPr>
                        <a:t>理由四</a:t>
                      </a:r>
                      <a:endParaRPr lang="en-US" altLang="en-US" sz="1200" b="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50000"/>
                        </a:lnSpc>
                        <a:spcBef>
                          <a:spcPct val="0"/>
                        </a:spcBef>
                        <a:spcAft>
                          <a:spcPct val="0"/>
                        </a:spcAft>
                        <a:buNone/>
                      </a:pPr>
                      <a:r>
                        <a:rPr lang="en-US" sz="1200" b="0" spc="120">
                          <a:latin typeface="微软雅黑" panose="020b0503020204020204" charset="-122"/>
                          <a:ea typeface="微软雅黑" panose="020b0503020204020204" charset="-122"/>
                        </a:rPr>
                        <a:t>材料用量大，费劳动力</a:t>
                      </a:r>
                      <a:endParaRPr lang="en-US" altLang="en-US" sz="1200" b="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50000"/>
                        </a:lnSpc>
                        <a:spcBef>
                          <a:spcPct val="0"/>
                        </a:spcBef>
                        <a:spcAft>
                          <a:spcPct val="0"/>
                        </a:spcAft>
                        <a:buNone/>
                      </a:pPr>
                      <a:r>
                        <a:rPr lang="en-US" sz="1200" b="0" spc="120">
                          <a:latin typeface="微软雅黑" panose="020b0503020204020204" charset="-122"/>
                          <a:ea typeface="微软雅黑" panose="020b0503020204020204" charset="-122"/>
                        </a:rPr>
                        <a:t>使用传统的钢管脚手架后浇带独立支撑的材料用量大，且无法周转，搭设及后期拆除耗时耗工。使用后浇带混凝土构造柱独立支撑存在材料用量及人工投入大，工艺多等情况，相应的成本费用分析表见下表。</a:t>
                      </a:r>
                      <a:endParaRPr lang="en-US" altLang="en-US" sz="1200" b="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bl>
          </a:graphicData>
        </a:graphic>
      </p:graphicFrame>
    </p:spTree>
    <p:custDataLst>
      <p:tags r:id="rId5"/>
    </p:custDataLst>
  </p:cSld>
  <p:clrMapOvr>
    <a:masterClrMapping/>
  </p:clrMapOvr>
  <mc:AlternateContent>
    <mc:Choice xmlns:p14="http://schemas.microsoft.com/office/powerpoint/2010/main" Requires="p14">
      <p:transition p14:dur="10"/>
    </mc:Choice>
    <mc:Fallback>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73" name="文本框 2"/>
          <p:cNvSpPr txBox="1">
            <a:spLocks noChangeArrowheads="1"/>
          </p:cNvSpPr>
          <p:nvPr/>
        </p:nvSpPr>
        <p:spPr bwMode="auto">
          <a:xfrm>
            <a:off x="687229" y="84138"/>
            <a:ext cx="1198880" cy="39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defRPr/>
            </a:pPr>
            <a:r>
              <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rPr>
              <a:t>选择课题</a:t>
            </a:r>
            <a:endPar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endParaRPr>
          </a:p>
        </p:txBody>
      </p:sp>
      <p:pic>
        <p:nvPicPr>
          <p:cNvPr id="13321" name="图片 1" descr="C:\Users\Administrator\Desktop\广宏图标.png广宏图标"/>
          <p:cNvPicPr>
            <a:picLocks noChangeAspect="1"/>
          </p:cNvPicPr>
          <p:nvPr/>
        </p:nvPicPr>
        <p:blipFill>
          <a:blip r:embed="rId3"/>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文本框 3"/>
          <p:cNvSpPr txBox="1"/>
          <p:nvPr/>
        </p:nvSpPr>
        <p:spPr>
          <a:xfrm>
            <a:off x="2032000" y="685800"/>
            <a:ext cx="5080000" cy="275590"/>
          </a:xfrm>
          <a:prstGeom prst="rect">
            <a:avLst/>
          </a:prstGeom>
          <a:noFill/>
          <a:ln w="9525">
            <a:noFill/>
          </a:ln>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0" algn="ctr"/>
            <a:r>
              <a:rPr lang="zh-CN" sz="1200" b="0">
                <a:latin typeface="微软雅黑" panose="020b0503020204020204" charset="-122"/>
                <a:ea typeface="微软雅黑" panose="020b0503020204020204" charset="-122"/>
                <a:cs typeface="微软雅黑" panose="020b0503020204020204" charset="-122"/>
              </a:rPr>
              <a:t>表3-1 传统脚手架独立支撑成本费用分析表</a:t>
            </a:r>
            <a:endParaRPr lang="zh-CN" altLang="en-US" sz="1200" b="0">
              <a:latin typeface="微软雅黑" panose="020b0503020204020204" charset="-122"/>
              <a:ea typeface="微软雅黑" panose="020b0503020204020204" charset="-122"/>
              <a:cs typeface="微软雅黑" panose="020b0503020204020204" charset="-122"/>
            </a:endParaRPr>
          </a:p>
        </p:txBody>
      </p:sp>
      <p:graphicFrame>
        <p:nvGraphicFramePr>
          <p:cNvPr id="6" name="表格 5"/>
          <p:cNvGraphicFramePr>
            <a:graphicFrameLocks noGrp="1"/>
          </p:cNvGraphicFramePr>
          <p:nvPr>
            <p:custDataLst>
              <p:tags r:id="rId4"/>
            </p:custDataLst>
          </p:nvPr>
        </p:nvGraphicFramePr>
        <p:xfrm>
          <a:off x="457200" y="1091248"/>
          <a:ext cx="8229600" cy="1852930"/>
        </p:xfrm>
        <a:graphic>
          <a:graphicData uri="http://schemas.openxmlformats.org/drawingml/2006/table">
            <a:tbl>
              <a:tblPr firstRow="1" bandRow="1">
                <a:tableStyleId>{98026AAE-A59C-4E9F-9417-6E562D79C9FB}</a:tableStyleId>
              </a:tblPr>
              <a:tblGrid>
                <a:gridCol w="1549400"/>
                <a:gridCol w="1336040"/>
                <a:gridCol w="1336040"/>
                <a:gridCol w="1336040"/>
                <a:gridCol w="1336040"/>
                <a:gridCol w="1336040"/>
              </a:tblGrid>
              <a:tr h="544830">
                <a:tc>
                  <a:txBody>
                    <a:bodyPr vert="horz" wrap="square"/>
                    <a:lstStyle/>
                    <a:p>
                      <a:pPr indent="0" algn="ctr">
                        <a:lnSpc>
                          <a:spcPct val="120000"/>
                        </a:lnSpc>
                        <a:spcBef>
                          <a:spcPct val="0"/>
                        </a:spcBef>
                        <a:spcAft>
                          <a:spcPct val="0"/>
                        </a:spcAft>
                        <a:buNone/>
                      </a:pPr>
                      <a:r>
                        <a:rPr lang="en-US" sz="1400" spc="130">
                          <a:solidFill>
                            <a:schemeClr val="bg1"/>
                          </a:solidFill>
                          <a:latin typeface="微软雅黑" panose="020b0503020204020204" charset="-122"/>
                          <a:ea typeface="微软雅黑" panose="020b0503020204020204" charset="-122"/>
                        </a:rPr>
                        <a:t>项目材料</a:t>
                      </a:r>
                      <a:endParaRPr lang="en-US" sz="1400" spc="130">
                        <a:solidFill>
                          <a:schemeClr val="bg1"/>
                        </a:solidFill>
                        <a:latin typeface="微软雅黑" panose="020b0503020204020204" charset="-122"/>
                        <a:ea typeface="微软雅黑" panose="020b0503020204020204" charset="-122"/>
                      </a:endParaRPr>
                    </a:p>
                  </a:txBody>
                  <a:tcPr marL="177800" marR="177800" marT="107950" marB="1079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400" spc="130">
                          <a:solidFill>
                            <a:schemeClr val="bg1"/>
                          </a:solidFill>
                          <a:latin typeface="微软雅黑" panose="020b0503020204020204" charset="-122"/>
                          <a:ea typeface="微软雅黑" panose="020b0503020204020204" charset="-122"/>
                        </a:rPr>
                        <a:t>轮扣租赁</a:t>
                      </a:r>
                      <a:endParaRPr lang="en-US" sz="1400" spc="130">
                        <a:solidFill>
                          <a:schemeClr val="bg1"/>
                        </a:solidFill>
                        <a:latin typeface="微软雅黑" panose="020b0503020204020204" charset="-122"/>
                        <a:ea typeface="微软雅黑" panose="020b0503020204020204" charset="-122"/>
                      </a:endParaRPr>
                    </a:p>
                  </a:txBody>
                  <a:tcPr marL="177800" marR="177800" marT="107950" marB="1079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400" spc="130">
                          <a:solidFill>
                            <a:schemeClr val="bg1"/>
                          </a:solidFill>
                          <a:latin typeface="微软雅黑" panose="020b0503020204020204" charset="-122"/>
                          <a:ea typeface="微软雅黑" panose="020b0503020204020204" charset="-122"/>
                        </a:rPr>
                        <a:t>顶托租赁</a:t>
                      </a:r>
                      <a:endParaRPr lang="en-US" sz="1400" spc="130">
                        <a:solidFill>
                          <a:schemeClr val="bg1"/>
                        </a:solidFill>
                        <a:latin typeface="微软雅黑" panose="020b0503020204020204" charset="-122"/>
                        <a:ea typeface="微软雅黑" panose="020b0503020204020204" charset="-122"/>
                      </a:endParaRPr>
                    </a:p>
                  </a:txBody>
                  <a:tcPr marL="177800" marR="177800" marT="107950" marB="1079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400" spc="130">
                          <a:solidFill>
                            <a:schemeClr val="bg1"/>
                          </a:solidFill>
                          <a:latin typeface="微软雅黑" panose="020b0503020204020204" charset="-122"/>
                          <a:ea typeface="微软雅黑" panose="020b0503020204020204" charset="-122"/>
                        </a:rPr>
                        <a:t>钢管租赁</a:t>
                      </a:r>
                      <a:endParaRPr lang="en-US" sz="1400" spc="130">
                        <a:solidFill>
                          <a:schemeClr val="bg1"/>
                        </a:solidFill>
                        <a:latin typeface="微软雅黑" panose="020b0503020204020204" charset="-122"/>
                        <a:ea typeface="微软雅黑" panose="020b0503020204020204" charset="-122"/>
                      </a:endParaRPr>
                    </a:p>
                  </a:txBody>
                  <a:tcPr marL="177800" marR="177800" marT="107950" marB="1079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400" spc="130">
                          <a:solidFill>
                            <a:schemeClr val="bg1"/>
                          </a:solidFill>
                          <a:latin typeface="微软雅黑" panose="020b0503020204020204" charset="-122"/>
                          <a:ea typeface="微软雅黑" panose="020b0503020204020204" charset="-122"/>
                        </a:rPr>
                        <a:t>搭设周期</a:t>
                      </a:r>
                      <a:endParaRPr lang="en-US" sz="1400" spc="130">
                        <a:solidFill>
                          <a:schemeClr val="bg1"/>
                        </a:solidFill>
                        <a:latin typeface="微软雅黑" panose="020b0503020204020204" charset="-122"/>
                        <a:ea typeface="微软雅黑" panose="020b0503020204020204" charset="-122"/>
                      </a:endParaRPr>
                    </a:p>
                  </a:txBody>
                  <a:tcPr marL="177800" marR="177800" marT="107950" marB="1079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400" spc="130">
                          <a:solidFill>
                            <a:schemeClr val="bg1"/>
                          </a:solidFill>
                          <a:latin typeface="微软雅黑" panose="020b0503020204020204" charset="-122"/>
                          <a:ea typeface="微软雅黑" panose="020b0503020204020204" charset="-122"/>
                        </a:rPr>
                        <a:t>搭设长度</a:t>
                      </a:r>
                      <a:endParaRPr lang="en-US" sz="1400" spc="130">
                        <a:solidFill>
                          <a:schemeClr val="bg1"/>
                        </a:solidFill>
                        <a:latin typeface="微软雅黑" panose="020b0503020204020204" charset="-122"/>
                        <a:ea typeface="微软雅黑" panose="020b0503020204020204" charset="-122"/>
                      </a:endParaRPr>
                    </a:p>
                  </a:txBody>
                  <a:tcPr marL="177800" marR="177800" marT="107950" marB="1079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800100">
                <a:tc>
                  <a:txBody>
                    <a:bodyPr vert="horz" wrap="square"/>
                    <a:lstStyle/>
                    <a:p>
                      <a:pPr indent="0" algn="l">
                        <a:lnSpc>
                          <a:spcPct val="120000"/>
                        </a:lnSpc>
                        <a:spcBef>
                          <a:spcPct val="0"/>
                        </a:spcBef>
                        <a:spcAft>
                          <a:spcPct val="0"/>
                        </a:spcAft>
                        <a:buNone/>
                      </a:pPr>
                      <a:r>
                        <a:rPr lang="en-US" sz="1400" spc="120">
                          <a:latin typeface="微软雅黑" panose="020b0503020204020204" charset="-122"/>
                          <a:ea typeface="微软雅黑" panose="020b0503020204020204" charset="-122"/>
                        </a:rPr>
                        <a:t>传统脚手架独立支撑</a:t>
                      </a:r>
                      <a:endParaRPr lang="en-US" sz="1400" spc="120">
                        <a:latin typeface="微软雅黑" panose="020b0503020204020204" charset="-122"/>
                        <a:ea typeface="微软雅黑" panose="020b0503020204020204" charset="-122"/>
                      </a:endParaRPr>
                    </a:p>
                  </a:txBody>
                  <a:tcPr marL="177800" marR="177800" marT="107950" marB="1079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400" spc="120">
                          <a:latin typeface="微软雅黑" panose="020b0503020204020204" charset="-122"/>
                          <a:ea typeface="微软雅黑" panose="020b0503020204020204" charset="-122"/>
                          <a:cs typeface="微软雅黑" panose="020b0503020204020204" charset="-122"/>
                        </a:rPr>
                        <a:t>306.7元</a:t>
                      </a:r>
                      <a:endParaRPr lang="en-US" altLang="en-US" sz="1400" spc="120">
                        <a:latin typeface="微软雅黑" panose="020b0503020204020204" charset="-122"/>
                        <a:ea typeface="微软雅黑" panose="020b0503020204020204" charset="-122"/>
                        <a:cs typeface="微软雅黑" panose="020b0503020204020204" charset="-122"/>
                      </a:endParaRPr>
                    </a:p>
                  </a:txBody>
                  <a:tcPr marL="177800" marR="177800" marT="107950" marB="1079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400" spc="120">
                          <a:latin typeface="微软雅黑" panose="020b0503020204020204" charset="-122"/>
                          <a:ea typeface="微软雅黑" panose="020b0503020204020204" charset="-122"/>
                          <a:cs typeface="微软雅黑" panose="020b0503020204020204" charset="-122"/>
                        </a:rPr>
                        <a:t>76.3元</a:t>
                      </a:r>
                      <a:endParaRPr lang="en-US" altLang="en-US" sz="1400" spc="120">
                        <a:latin typeface="微软雅黑" panose="020b0503020204020204" charset="-122"/>
                        <a:ea typeface="微软雅黑" panose="020b0503020204020204" charset="-122"/>
                        <a:cs typeface="微软雅黑" panose="020b0503020204020204" charset="-122"/>
                      </a:endParaRPr>
                    </a:p>
                  </a:txBody>
                  <a:tcPr marL="177800" marR="177800" marT="107950" marB="1079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400" spc="120">
                          <a:latin typeface="微软雅黑" panose="020b0503020204020204" charset="-122"/>
                          <a:ea typeface="微软雅黑" panose="020b0503020204020204" charset="-122"/>
                          <a:cs typeface="微软雅黑" panose="020b0503020204020204" charset="-122"/>
                        </a:rPr>
                        <a:t>31.4元</a:t>
                      </a:r>
                      <a:endParaRPr lang="en-US" altLang="en-US" sz="1400" spc="120">
                        <a:latin typeface="微软雅黑" panose="020b0503020204020204" charset="-122"/>
                        <a:ea typeface="微软雅黑" panose="020b0503020204020204" charset="-122"/>
                        <a:cs typeface="微软雅黑" panose="020b0503020204020204" charset="-122"/>
                      </a:endParaRPr>
                    </a:p>
                  </a:txBody>
                  <a:tcPr marL="177800" marR="177800" marT="107950" marB="1079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400" spc="120">
                          <a:latin typeface="微软雅黑" panose="020b0503020204020204" charset="-122"/>
                          <a:ea typeface="微软雅黑" panose="020b0503020204020204" charset="-122"/>
                          <a:cs typeface="微软雅黑" panose="020b0503020204020204" charset="-122"/>
                        </a:rPr>
                        <a:t>228天</a:t>
                      </a:r>
                      <a:endParaRPr lang="en-US" altLang="en-US" sz="1400" spc="120">
                        <a:latin typeface="微软雅黑" panose="020b0503020204020204" charset="-122"/>
                        <a:ea typeface="微软雅黑" panose="020b0503020204020204" charset="-122"/>
                        <a:cs typeface="微软雅黑" panose="020b0503020204020204" charset="-122"/>
                      </a:endParaRPr>
                    </a:p>
                  </a:txBody>
                  <a:tcPr marL="177800" marR="177800" marT="107950" marB="1079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400" spc="120">
                          <a:latin typeface="微软雅黑" panose="020b0503020204020204" charset="-122"/>
                          <a:ea typeface="微软雅黑" panose="020b0503020204020204" charset="-122"/>
                        </a:rPr>
                        <a:t>155.20m</a:t>
                      </a:r>
                      <a:endParaRPr lang="en-US" altLang="en-US" sz="1400" spc="120">
                        <a:latin typeface="微软雅黑" panose="020b0503020204020204" charset="-122"/>
                        <a:ea typeface="微软雅黑" panose="020b0503020204020204" charset="-122"/>
                      </a:endParaRPr>
                    </a:p>
                  </a:txBody>
                  <a:tcPr marL="177800" marR="177800" marT="107950" marB="1079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508000">
                <a:tc>
                  <a:txBody>
                    <a:bodyPr vert="horz" wrap="square"/>
                    <a:lstStyle/>
                    <a:p>
                      <a:pPr indent="0" algn="l">
                        <a:lnSpc>
                          <a:spcPct val="120000"/>
                        </a:lnSpc>
                        <a:spcBef>
                          <a:spcPct val="0"/>
                        </a:spcBef>
                        <a:spcAft>
                          <a:spcPct val="0"/>
                        </a:spcAft>
                        <a:buNone/>
                      </a:pPr>
                      <a:r>
                        <a:rPr lang="en-US" sz="1400" spc="120">
                          <a:latin typeface="微软雅黑" panose="020b0503020204020204" charset="-122"/>
                          <a:ea typeface="微软雅黑" panose="020b0503020204020204" charset="-122"/>
                        </a:rPr>
                        <a:t>合计</a:t>
                      </a:r>
                      <a:endParaRPr lang="en-US" altLang="en-US" sz="1400" spc="120">
                        <a:latin typeface="微软雅黑" panose="020b0503020204020204" charset="-122"/>
                        <a:ea typeface="微软雅黑" panose="020b0503020204020204" charset="-122"/>
                      </a:endParaRPr>
                    </a:p>
                  </a:txBody>
                  <a:tcPr marL="177800" marR="177800" marT="107950" marB="1079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gridSpan="5">
                  <a:txBody>
                    <a:bodyPr vert="horz" wrap="square"/>
                    <a:lstStyle/>
                    <a:p>
                      <a:pPr indent="0" algn="ctr">
                        <a:lnSpc>
                          <a:spcPct val="120000"/>
                        </a:lnSpc>
                        <a:spcBef>
                          <a:spcPct val="0"/>
                        </a:spcBef>
                        <a:spcAft>
                          <a:spcPct val="0"/>
                        </a:spcAft>
                        <a:buNone/>
                      </a:pPr>
                      <a:r>
                        <a:rPr lang="en-US" sz="1400" spc="120">
                          <a:latin typeface="微软雅黑" panose="020b0503020204020204" charset="-122"/>
                          <a:ea typeface="微软雅黑" panose="020b0503020204020204" charset="-122"/>
                          <a:cs typeface="微软雅黑" panose="020b0503020204020204" charset="-122"/>
                        </a:rPr>
                        <a:t>197.01元/m</a:t>
                      </a:r>
                      <a:endParaRPr lang="en-US" altLang="en-US" sz="1400" spc="120">
                        <a:latin typeface="微软雅黑" panose="020b0503020204020204" charset="-122"/>
                        <a:ea typeface="微软雅黑" panose="020b0503020204020204" charset="-122"/>
                        <a:cs typeface="微软雅黑" panose="020b0503020204020204" charset="-122"/>
                      </a:endParaRPr>
                    </a:p>
                  </a:txBody>
                  <a:tcPr marL="177800" marR="177800" marT="107950" marB="1079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T w="12700">
                      <a:solidFill>
                        <a:schemeClr val="tx1"/>
                      </a:solidFill>
                      <a:prstDash val="solid"/>
                    </a:lnT>
                    <a:lnB w="12700">
                      <a:solidFill>
                        <a:schemeClr val="tx1"/>
                      </a:solidFill>
                      <a:prstDash val="solid"/>
                    </a:lnB>
                  </a:tcPr>
                </a:tc>
                <a:tc hMerge="1">
                  <a:txBody>
                    <a:bodyPr vert="horz" wrap="square"/>
                    <a:lstStyle/>
                    <a:p/>
                  </a:txBody>
                  <a:tcPr>
                    <a:lnT w="12700">
                      <a:solidFill>
                        <a:schemeClr val="tx1"/>
                      </a:solidFill>
                      <a:prstDash val="solid"/>
                    </a:lnT>
                    <a:lnB w="12700">
                      <a:solidFill>
                        <a:schemeClr val="tx1"/>
                      </a:solidFill>
                      <a:prstDash val="solid"/>
                    </a:lnB>
                  </a:tcPr>
                </a:tc>
                <a:tc hMerge="1">
                  <a:txBody>
                    <a:bodyPr vert="horz" wrap="square"/>
                    <a:lstStyle/>
                    <a:p/>
                  </a:txBody>
                  <a:tcP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r>
            </a:tbl>
          </a:graphicData>
        </a:graphic>
      </p:graphicFrame>
      <p:graphicFrame>
        <p:nvGraphicFramePr>
          <p:cNvPr id="8" name="表格 7"/>
          <p:cNvGraphicFramePr>
            <a:graphicFrameLocks noGrp="1"/>
          </p:cNvGraphicFramePr>
          <p:nvPr>
            <p:custDataLst>
              <p:tags r:id="rId5"/>
            </p:custDataLst>
          </p:nvPr>
        </p:nvGraphicFramePr>
        <p:xfrm>
          <a:off x="457200" y="3397152"/>
          <a:ext cx="8229600" cy="1438910"/>
        </p:xfrm>
        <a:graphic>
          <a:graphicData uri="http://schemas.openxmlformats.org/drawingml/2006/table">
            <a:tbl>
              <a:tblPr firstRow="1" bandRow="1">
                <a:tableStyleId>{98026AAE-A59C-4E9F-9417-6E562D79C9FB}</a:tableStyleId>
              </a:tblPr>
              <a:tblGrid>
                <a:gridCol w="1688465"/>
                <a:gridCol w="1199515"/>
                <a:gridCol w="1203960"/>
                <a:gridCol w="1208405"/>
                <a:gridCol w="1447800"/>
                <a:gridCol w="1481455"/>
              </a:tblGrid>
              <a:tr h="406400">
                <a:tc rowSpan="2">
                  <a:txBody>
                    <a:bodyPr vert="horz" wrap="square"/>
                    <a:lstStyle/>
                    <a:p>
                      <a:pPr indent="0" algn="ctr">
                        <a:lnSpc>
                          <a:spcPct val="120000"/>
                        </a:lnSpc>
                        <a:spcBef>
                          <a:spcPct val="0"/>
                        </a:spcBef>
                        <a:spcAft>
                          <a:spcPct val="0"/>
                        </a:spcAft>
                        <a:buNone/>
                      </a:pPr>
                      <a:r>
                        <a:rPr lang="en-US" sz="1400" spc="120">
                          <a:solidFill>
                            <a:schemeClr val="bg1"/>
                          </a:solidFill>
                          <a:latin typeface="微软雅黑" panose="020b0503020204020204" charset="-122"/>
                          <a:ea typeface="微软雅黑" panose="020b0503020204020204" charset="-122"/>
                        </a:rPr>
                        <a:t>项目</a:t>
                      </a:r>
                      <a:endParaRPr lang="en-US" sz="1400" spc="120">
                        <a:solidFill>
                          <a:schemeClr val="bg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gridSpan="3">
                  <a:txBody>
                    <a:bodyPr vert="horz" wrap="square"/>
                    <a:lstStyle/>
                    <a:p>
                      <a:pPr indent="0" algn="ctr">
                        <a:lnSpc>
                          <a:spcPct val="120000"/>
                        </a:lnSpc>
                        <a:spcBef>
                          <a:spcPct val="0"/>
                        </a:spcBef>
                        <a:spcAft>
                          <a:spcPct val="0"/>
                        </a:spcAft>
                        <a:buNone/>
                      </a:pPr>
                      <a:r>
                        <a:rPr lang="en-US" sz="1400" spc="120">
                          <a:solidFill>
                            <a:schemeClr val="bg1"/>
                          </a:solidFill>
                          <a:latin typeface="微软雅黑" panose="020b0503020204020204" charset="-122"/>
                          <a:ea typeface="微软雅黑" panose="020b0503020204020204" charset="-122"/>
                        </a:rPr>
                        <a:t>材料、人工费</a:t>
                      </a:r>
                      <a:endParaRPr lang="en-US" altLang="en-US" sz="1400" spc="120">
                        <a:solidFill>
                          <a:schemeClr val="bg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hMerge="1">
                  <a:txBody>
                    <a:bodyPr vert="horz" wrap="square"/>
                    <a:lstStyle/>
                    <a:p/>
                  </a:txBody>
                  <a:tcPr>
                    <a:lnT w="12700">
                      <a:solidFill>
                        <a:schemeClr val="tx1"/>
                      </a:solidFill>
                      <a:prstDash val="solid"/>
                    </a:lnT>
                    <a:lnB w="12700">
                      <a:solidFill>
                        <a:schemeClr val="tx1"/>
                      </a:solidFill>
                      <a:prstDash val="solid"/>
                    </a:lnB>
                  </a:tcPr>
                </a:tc>
                <a:tc hMerge="1">
                  <a:txBody>
                    <a:bodyPr vert="horz" wrap="square"/>
                    <a:lstStyle/>
                    <a:p/>
                  </a:txBody>
                  <a:tcPr>
                    <a:lnR w="12700" cmpd="sng">
                      <a:solidFill>
                        <a:schemeClr val="tx1"/>
                      </a:solidFill>
                      <a:prstDash val="solid"/>
                    </a:lnR>
                    <a:lnT w="12700">
                      <a:solidFill>
                        <a:schemeClr val="tx1"/>
                      </a:solidFill>
                      <a:prstDash val="solid"/>
                    </a:lnT>
                    <a:lnB w="12700">
                      <a:solidFill>
                        <a:schemeClr val="tx1"/>
                      </a:solidFill>
                      <a:prstDash val="solid"/>
                    </a:lnB>
                  </a:tcPr>
                </a:tc>
                <a:tc rowSpan="2">
                  <a:txBody>
                    <a:bodyPr vert="horz" wrap="square"/>
                    <a:lstStyle/>
                    <a:p>
                      <a:pPr indent="0" algn="ctr">
                        <a:lnSpc>
                          <a:spcPct val="120000"/>
                        </a:lnSpc>
                        <a:spcBef>
                          <a:spcPct val="0"/>
                        </a:spcBef>
                        <a:spcAft>
                          <a:spcPct val="0"/>
                        </a:spcAft>
                        <a:buNone/>
                      </a:pPr>
                      <a:r>
                        <a:rPr lang="en-US" sz="1400" spc="120">
                          <a:solidFill>
                            <a:schemeClr val="bg1"/>
                          </a:solidFill>
                          <a:latin typeface="微软雅黑" panose="020b0503020204020204" charset="-122"/>
                          <a:ea typeface="微软雅黑" panose="020b0503020204020204" charset="-122"/>
                        </a:rPr>
                        <a:t>破除及清理</a:t>
                      </a:r>
                      <a:endParaRPr lang="en-US" sz="1400" spc="120">
                        <a:solidFill>
                          <a:schemeClr val="bg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rowSpan="2">
                  <a:txBody>
                    <a:bodyPr vert="horz" wrap="square"/>
                    <a:lstStyle/>
                    <a:p>
                      <a:pPr indent="0" algn="ctr">
                        <a:lnSpc>
                          <a:spcPct val="120000"/>
                        </a:lnSpc>
                        <a:spcBef>
                          <a:spcPct val="0"/>
                        </a:spcBef>
                        <a:spcAft>
                          <a:spcPct val="0"/>
                        </a:spcAft>
                        <a:buNone/>
                      </a:pPr>
                      <a:r>
                        <a:rPr lang="en-US" sz="1400" spc="120">
                          <a:solidFill>
                            <a:schemeClr val="bg1"/>
                          </a:solidFill>
                          <a:latin typeface="微软雅黑" panose="020b0503020204020204" charset="-122"/>
                          <a:ea typeface="微软雅黑" panose="020b0503020204020204" charset="-122"/>
                        </a:rPr>
                        <a:t>合计</a:t>
                      </a:r>
                      <a:endParaRPr lang="en-US" sz="1400" spc="120">
                        <a:solidFill>
                          <a:schemeClr val="bg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406400">
                <a:tc vMerge="1">
                  <a:txBody>
                    <a:bodyPr vert="horz" wrap="square"/>
                    <a:lstStyle/>
                    <a:p/>
                  </a:txBody>
                  <a:tcPr>
                    <a:lnL w="12700">
                      <a:solidFill>
                        <a:schemeClr val="tx1"/>
                      </a:solidFill>
                      <a:prstDash val="solid"/>
                    </a:lnL>
                    <a:lnR w="12700">
                      <a:solidFill>
                        <a:schemeClr val="tx1"/>
                      </a:solidFill>
                      <a:prstDash val="solid"/>
                    </a:lnR>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400" spc="120">
                          <a:solidFill>
                            <a:schemeClr val="tx1"/>
                          </a:solidFill>
                          <a:latin typeface="微软雅黑" panose="020b0503020204020204" charset="-122"/>
                          <a:ea typeface="微软雅黑" panose="020b0503020204020204" charset="-122"/>
                          <a:cs typeface="微软雅黑" panose="020b0503020204020204" charset="-122"/>
                        </a:rPr>
                        <a:t>C35砼</a:t>
                      </a:r>
                      <a:endParaRPr lang="en-US" sz="1400" spc="120">
                        <a:solidFill>
                          <a:schemeClr val="tx1"/>
                        </a:solidFill>
                        <a:latin typeface="微软雅黑" panose="020b0503020204020204" charset="-122"/>
                        <a:ea typeface="微软雅黑" panose="020b0503020204020204" charset="-122"/>
                        <a:cs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400" spc="120">
                          <a:solidFill>
                            <a:schemeClr val="tx1"/>
                          </a:solidFill>
                          <a:latin typeface="微软雅黑" panose="020b0503020204020204" charset="-122"/>
                          <a:ea typeface="微软雅黑" panose="020b0503020204020204" charset="-122"/>
                        </a:rPr>
                        <a:t>人工费</a:t>
                      </a:r>
                      <a:endParaRPr lang="en-US" sz="1400" spc="120">
                        <a:solidFill>
                          <a:schemeClr val="tx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400" spc="120">
                          <a:solidFill>
                            <a:schemeClr val="tx1"/>
                          </a:solidFill>
                          <a:latin typeface="微软雅黑" panose="020b0503020204020204" charset="-122"/>
                          <a:ea typeface="微软雅黑" panose="020b0503020204020204" charset="-122"/>
                        </a:rPr>
                        <a:t>钢筋</a:t>
                      </a:r>
                      <a:endParaRPr lang="en-US" sz="1400" spc="120">
                        <a:solidFill>
                          <a:schemeClr val="tx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vMerge="1">
                  <a:txBody>
                    <a:bodyPr vert="horz" wrap="square"/>
                    <a:lstStyle/>
                    <a:p/>
                  </a:txBody>
                  <a:tcPr>
                    <a:lnL w="12700">
                      <a:solidFill>
                        <a:schemeClr val="tx1"/>
                      </a:solidFill>
                      <a:prstDash val="solid"/>
                    </a:lnL>
                    <a:lnR w="12700" cmpd="sng">
                      <a:solidFill>
                        <a:schemeClr val="tx1"/>
                      </a:solidFill>
                      <a:prstDash val="solid"/>
                    </a:lnR>
                    <a:lnB w="12700">
                      <a:solidFill>
                        <a:schemeClr val="tx1"/>
                      </a:solidFill>
                      <a:prstDash val="solid"/>
                    </a:lnB>
                  </a:tcPr>
                </a:tc>
                <a:tc vMerge="1">
                  <a:txBody>
                    <a:bodyPr vert="horz" wrap="square"/>
                    <a:lstStyle/>
                    <a:p/>
                  </a:txBody>
                  <a:tcPr>
                    <a:lnL w="12700">
                      <a:solidFill>
                        <a:schemeClr val="tx1"/>
                      </a:solidFill>
                      <a:prstDash val="solid"/>
                    </a:lnL>
                    <a:lnR w="12700">
                      <a:solidFill>
                        <a:schemeClr val="tx1"/>
                      </a:solidFill>
                      <a:prstDash val="solid"/>
                    </a:lnR>
                    <a:lnB w="12700">
                      <a:solidFill>
                        <a:schemeClr val="tx1"/>
                      </a:solidFill>
                      <a:prstDash val="solid"/>
                    </a:lnB>
                  </a:tcPr>
                </a:tc>
              </a:tr>
              <a:tr h="626110">
                <a:tc>
                  <a:txBody>
                    <a:bodyPr vert="horz" wrap="square"/>
                    <a:lstStyle/>
                    <a:p>
                      <a:pPr indent="0" algn="l">
                        <a:lnSpc>
                          <a:spcPct val="120000"/>
                        </a:lnSpc>
                        <a:spcBef>
                          <a:spcPct val="0"/>
                        </a:spcBef>
                        <a:spcAft>
                          <a:spcPct val="0"/>
                        </a:spcAft>
                        <a:buNone/>
                      </a:pPr>
                      <a:r>
                        <a:rPr lang="en-US" sz="1400" spc="120">
                          <a:latin typeface="微软雅黑" panose="020b0503020204020204" charset="-122"/>
                          <a:ea typeface="微软雅黑" panose="020b0503020204020204" charset="-122"/>
                        </a:rPr>
                        <a:t>混凝土构造柱独立支撑</a:t>
                      </a:r>
                      <a:endParaRPr lang="en-US" sz="140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400" spc="120">
                          <a:latin typeface="微软雅黑" panose="020b0503020204020204" charset="-122"/>
                          <a:ea typeface="微软雅黑" panose="020b0503020204020204" charset="-122"/>
                          <a:cs typeface="微软雅黑" panose="020b0503020204020204" charset="-122"/>
                        </a:rPr>
                        <a:t>104.4元</a:t>
                      </a:r>
                      <a:endParaRPr lang="en-US" altLang="en-US" sz="1400" spc="120">
                        <a:latin typeface="微软雅黑" panose="020b0503020204020204" charset="-122"/>
                        <a:ea typeface="微软雅黑" panose="020b0503020204020204" charset="-122"/>
                        <a:cs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400" spc="120">
                          <a:latin typeface="微软雅黑" panose="020b0503020204020204" charset="-122"/>
                          <a:ea typeface="微软雅黑" panose="020b0503020204020204" charset="-122"/>
                          <a:cs typeface="微软雅黑" panose="020b0503020204020204" charset="-122"/>
                        </a:rPr>
                        <a:t>130.5元</a:t>
                      </a:r>
                      <a:endParaRPr lang="en-US" altLang="en-US" sz="1400" spc="120">
                        <a:latin typeface="微软雅黑" panose="020b0503020204020204" charset="-122"/>
                        <a:ea typeface="微软雅黑" panose="020b0503020204020204" charset="-122"/>
                        <a:cs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400" spc="120">
                          <a:latin typeface="微软雅黑" panose="020b0503020204020204" charset="-122"/>
                          <a:ea typeface="微软雅黑" panose="020b0503020204020204" charset="-122"/>
                          <a:cs typeface="微软雅黑" panose="020b0503020204020204" charset="-122"/>
                        </a:rPr>
                        <a:t>187.37元</a:t>
                      </a:r>
                      <a:endParaRPr lang="en-US" altLang="en-US" sz="1400" spc="120">
                        <a:latin typeface="微软雅黑" panose="020b0503020204020204" charset="-122"/>
                        <a:ea typeface="微软雅黑" panose="020b0503020204020204" charset="-122"/>
                        <a:cs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400" spc="120">
                          <a:latin typeface="微软雅黑" panose="020b0503020204020204" charset="-122"/>
                          <a:ea typeface="微软雅黑" panose="020b0503020204020204" charset="-122"/>
                          <a:cs typeface="微软雅黑" panose="020b0503020204020204" charset="-122"/>
                        </a:rPr>
                        <a:t>440元</a:t>
                      </a:r>
                      <a:endParaRPr lang="en-US" altLang="en-US" sz="1400" spc="120">
                        <a:latin typeface="微软雅黑" panose="020b0503020204020204" charset="-122"/>
                        <a:ea typeface="微软雅黑" panose="020b0503020204020204" charset="-122"/>
                        <a:cs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400" spc="120">
                          <a:latin typeface="微软雅黑" panose="020b0503020204020204" charset="-122"/>
                          <a:ea typeface="微软雅黑" panose="020b0503020204020204" charset="-122"/>
                          <a:cs typeface="微软雅黑" panose="020b0503020204020204" charset="-122"/>
                        </a:rPr>
                        <a:t>164.80元/m</a:t>
                      </a:r>
                      <a:endParaRPr lang="en-US" altLang="en-US" sz="1400" spc="120">
                        <a:latin typeface="微软雅黑" panose="020b0503020204020204" charset="-122"/>
                        <a:ea typeface="微软雅黑" panose="020b0503020204020204" charset="-122"/>
                        <a:cs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bl>
          </a:graphicData>
        </a:graphic>
      </p:graphicFrame>
      <p:sp>
        <p:nvSpPr>
          <p:cNvPr id="10" name="文本框 9"/>
          <p:cNvSpPr txBox="1"/>
          <p:nvPr/>
        </p:nvSpPr>
        <p:spPr>
          <a:xfrm>
            <a:off x="2987675" y="3032760"/>
            <a:ext cx="5080000" cy="275590"/>
          </a:xfrm>
          <a:prstGeom prst="rect">
            <a:avLst/>
          </a:prstGeom>
          <a:noFill/>
          <a:ln w="9525">
            <a:noFill/>
          </a:ln>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0"/>
            <a:r>
              <a:rPr lang="zh-CN" sz="1200" b="0">
                <a:latin typeface="微软雅黑" panose="020b0503020204020204" charset="-122"/>
                <a:ea typeface="微软雅黑" panose="020b0503020204020204" charset="-122"/>
                <a:cs typeface="微软雅黑" panose="020b0503020204020204" charset="-122"/>
              </a:rPr>
              <a:t>表</a:t>
            </a:r>
            <a:r>
              <a:rPr lang="en-US" sz="1200" b="0">
                <a:latin typeface="微软雅黑" panose="020b0503020204020204" charset="-122"/>
                <a:ea typeface="微软雅黑" panose="020b0503020204020204" charset="-122"/>
                <a:cs typeface="微软雅黑" panose="020b0503020204020204" charset="-122"/>
              </a:rPr>
              <a:t>3-2</a:t>
            </a:r>
            <a:r>
              <a:rPr lang="zh-CN" sz="1200" b="0">
                <a:latin typeface="微软雅黑" panose="020b0503020204020204" charset="-122"/>
                <a:ea typeface="微软雅黑" panose="020b0503020204020204" charset="-122"/>
                <a:cs typeface="微软雅黑" panose="020b0503020204020204" charset="-122"/>
              </a:rPr>
              <a:t>混凝土构造柱独立支撑成本费用分析表</a:t>
            </a:r>
            <a:endParaRPr lang="zh-CN" altLang="en-US" sz="1200" b="0">
              <a:latin typeface="微软雅黑" panose="020b0503020204020204" charset="-122"/>
              <a:ea typeface="微软雅黑" panose="020b0503020204020204" charset="-122"/>
              <a:cs typeface="微软雅黑" panose="020b0503020204020204" charset="-122"/>
            </a:endParaRPr>
          </a:p>
        </p:txBody>
      </p:sp>
    </p:spTree>
    <p:custDataLst>
      <p:tags r:id="rId6"/>
    </p:custDataLst>
  </p:cSld>
  <p:clrMapOvr>
    <a:masterClrMapping/>
  </p:clrMapOvr>
  <mc:AlternateContent>
    <mc:Choice xmlns:p14="http://schemas.microsoft.com/office/powerpoint/2010/main" Requires="p14">
      <p:transition p14:dur="10"/>
    </mc:Choice>
    <mc:Fallback>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73" name="文本框 2"/>
          <p:cNvSpPr txBox="1">
            <a:spLocks noChangeArrowheads="1"/>
          </p:cNvSpPr>
          <p:nvPr/>
        </p:nvSpPr>
        <p:spPr bwMode="auto">
          <a:xfrm>
            <a:off x="687229" y="84138"/>
            <a:ext cx="1198880" cy="39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defRPr/>
            </a:pPr>
            <a:r>
              <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rPr>
              <a:t>选择课题</a:t>
            </a:r>
            <a:endPar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endParaRPr>
          </a:p>
        </p:txBody>
      </p:sp>
      <p:pic>
        <p:nvPicPr>
          <p:cNvPr id="13321" name="图片 1" descr="C:\Users\Administrator\Desktop\广宏图标.png广宏图标"/>
          <p:cNvPicPr>
            <a:picLocks noChangeAspect="1"/>
          </p:cNvPicPr>
          <p:nvPr/>
        </p:nvPicPr>
        <p:blipFill>
          <a:blip r:embed="rId3"/>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 name="图片 101"/>
          <p:cNvPicPr/>
          <p:nvPr/>
        </p:nvPicPr>
        <p:blipFill>
          <a:blip r:embed="rId4"/>
          <a:stretch>
            <a:fillRect/>
          </a:stretch>
        </p:blipFill>
        <p:spPr>
          <a:xfrm>
            <a:off x="1547495" y="771842"/>
            <a:ext cx="1943100" cy="2590800"/>
          </a:xfrm>
          <a:prstGeom prst="rect">
            <a:avLst/>
          </a:prstGeom>
          <a:noFill/>
          <a:ln w="9525">
            <a:noFill/>
          </a:ln>
        </p:spPr>
      </p:pic>
      <p:sp>
        <p:nvSpPr>
          <p:cNvPr id="103" name="文本框 102"/>
          <p:cNvSpPr txBox="1"/>
          <p:nvPr/>
        </p:nvSpPr>
        <p:spPr>
          <a:xfrm>
            <a:off x="1619885" y="2930207"/>
            <a:ext cx="5080000" cy="368300"/>
          </a:xfrm>
          <a:prstGeom prst="rect">
            <a:avLst/>
          </a:prstGeom>
          <a:noFill/>
          <a:ln w="9525">
            <a:noFill/>
          </a:ln>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152400" algn="ctr"/>
            <a:r>
              <a:rPr lang="en-US" sz="1800" b="0">
                <a:latin typeface="宋体" panose="02010600030101010101" pitchFamily="2" charset="-122"/>
                <a:ea typeface="宋体" panose="02010600030101010101" pitchFamily="2" charset="-122"/>
              </a:rPr>
              <a:t>    </a:t>
            </a:r>
            <a:endParaRPr lang="en-US" altLang="en-US" sz="1800" b="0">
              <a:latin typeface="宋体" panose="02010600030101010101" pitchFamily="2" charset="-122"/>
              <a:ea typeface="宋体" panose="02010600030101010101" pitchFamily="2" charset="-122"/>
            </a:endParaRPr>
          </a:p>
        </p:txBody>
      </p:sp>
      <p:pic>
        <p:nvPicPr>
          <p:cNvPr id="2" name="图片 1"/>
          <p:cNvPicPr/>
          <p:nvPr/>
        </p:nvPicPr>
        <p:blipFill>
          <a:blip r:embed="rId5"/>
          <a:stretch>
            <a:fillRect/>
          </a:stretch>
        </p:blipFill>
        <p:spPr>
          <a:xfrm>
            <a:off x="4356100" y="1347787"/>
            <a:ext cx="2628900" cy="1971675"/>
          </a:xfrm>
          <a:prstGeom prst="rect">
            <a:avLst/>
          </a:prstGeom>
          <a:noFill/>
          <a:ln w="9525">
            <a:noFill/>
          </a:ln>
        </p:spPr>
      </p:pic>
      <p:sp>
        <p:nvSpPr>
          <p:cNvPr id="3" name="文本框 2"/>
          <p:cNvSpPr txBox="1"/>
          <p:nvPr/>
        </p:nvSpPr>
        <p:spPr>
          <a:xfrm>
            <a:off x="1331595" y="3435985"/>
            <a:ext cx="7214235" cy="275590"/>
          </a:xfrm>
          <a:prstGeom prst="rect">
            <a:avLst/>
          </a:prstGeom>
          <a:noFill/>
          <a:ln w="9525">
            <a:noFill/>
          </a:ln>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0"/>
            <a:r>
              <a:rPr lang="zh-CN" sz="1200" b="0">
                <a:latin typeface="微软雅黑" panose="020b0503020204020204" charset="-122"/>
                <a:ea typeface="微软雅黑" panose="020b0503020204020204" charset="-122"/>
                <a:cs typeface="微软雅黑" panose="020b0503020204020204" charset="-122"/>
              </a:rPr>
              <a:t>图3-1 传统支模钢管架独立支撑 </a:t>
            </a:r>
            <a:r>
              <a:rPr lang="en-US" sz="1200" b="0">
                <a:latin typeface="微软雅黑" panose="020b0503020204020204" charset="-122"/>
                <a:ea typeface="微软雅黑" panose="020b0503020204020204" charset="-122"/>
                <a:cs typeface="微软雅黑" panose="020b0503020204020204" charset="-122"/>
              </a:rPr>
              <a:t>                           </a:t>
            </a:r>
            <a:r>
              <a:rPr lang="zh-CN" sz="1200" b="0">
                <a:latin typeface="微软雅黑" panose="020b0503020204020204" charset="-122"/>
                <a:ea typeface="微软雅黑" panose="020b0503020204020204" charset="-122"/>
                <a:cs typeface="微软雅黑" panose="020b0503020204020204" charset="-122"/>
              </a:rPr>
              <a:t>图</a:t>
            </a:r>
            <a:r>
              <a:rPr lang="en-US" sz="1200" b="0">
                <a:latin typeface="微软雅黑" panose="020b0503020204020204" charset="-122"/>
                <a:ea typeface="微软雅黑" panose="020b0503020204020204" charset="-122"/>
                <a:cs typeface="微软雅黑" panose="020b0503020204020204" charset="-122"/>
              </a:rPr>
              <a:t>3-2 </a:t>
            </a:r>
            <a:r>
              <a:rPr lang="zh-CN" sz="1200" b="0">
                <a:latin typeface="微软雅黑" panose="020b0503020204020204" charset="-122"/>
                <a:ea typeface="微软雅黑" panose="020b0503020204020204" charset="-122"/>
                <a:cs typeface="微软雅黑" panose="020b0503020204020204" charset="-122"/>
              </a:rPr>
              <a:t>混凝土构造柱独立支撑</a:t>
            </a:r>
            <a:endParaRPr lang="zh-CN" altLang="en-US" sz="1200" b="0">
              <a:latin typeface="微软雅黑" panose="020b0503020204020204" charset="-122"/>
              <a:ea typeface="微软雅黑" panose="020b0503020204020204" charset="-122"/>
              <a:cs typeface="微软雅黑" panose="020b0503020204020204" charset="-122"/>
            </a:endParaRPr>
          </a:p>
        </p:txBody>
      </p:sp>
      <p:sp>
        <p:nvSpPr>
          <p:cNvPr id="5" name="文本框 4"/>
          <p:cNvSpPr txBox="1"/>
          <p:nvPr/>
        </p:nvSpPr>
        <p:spPr>
          <a:xfrm>
            <a:off x="718185" y="4011930"/>
            <a:ext cx="7707630" cy="414020"/>
          </a:xfrm>
          <a:prstGeom prst="rect">
            <a:avLst/>
          </a:prstGeom>
          <a:noFill/>
          <a:ln w="9525">
            <a:noFill/>
          </a:ln>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0">
              <a:lnSpc>
                <a:spcPct val="150000"/>
              </a:lnSpc>
            </a:pPr>
            <a:r>
              <a:rPr lang="en-US" altLang="zh-CN" sz="1400" b="0">
                <a:latin typeface="微软雅黑" panose="020b0503020204020204" charset="-122"/>
                <a:ea typeface="微软雅黑" panose="020b0503020204020204" charset="-122"/>
                <a:cs typeface="微软雅黑" panose="020b0503020204020204" charset="-122"/>
              </a:rPr>
              <a:t>       </a:t>
            </a:r>
            <a:r>
              <a:rPr lang="zh-CN" sz="1400" b="0">
                <a:latin typeface="微软雅黑" panose="020b0503020204020204" charset="-122"/>
                <a:ea typeface="微软雅黑" panose="020b0503020204020204" charset="-122"/>
                <a:cs typeface="微软雅黑" panose="020b0503020204020204" charset="-122"/>
              </a:rPr>
              <a:t>质量管理小组成员决定将</a:t>
            </a:r>
            <a:r>
              <a:rPr lang="zh-CN" sz="1400" b="1">
                <a:solidFill>
                  <a:srgbClr val="FF0000"/>
                </a:solidFill>
                <a:latin typeface="微软雅黑" panose="020b0503020204020204" charset="-122"/>
                <a:ea typeface="微软雅黑" panose="020b0503020204020204" charset="-122"/>
                <a:cs typeface="微软雅黑" panose="020b0503020204020204" charset="-122"/>
              </a:rPr>
              <a:t>“地下室后浇带独立支撑体系创新研究”</a:t>
            </a:r>
            <a:r>
              <a:rPr lang="zh-CN" sz="1400" b="0">
                <a:latin typeface="微软雅黑" panose="020b0503020204020204" charset="-122"/>
                <a:ea typeface="微软雅黑" panose="020b0503020204020204" charset="-122"/>
                <a:cs typeface="微软雅黑" panose="020b0503020204020204" charset="-122"/>
              </a:rPr>
              <a:t>作为本次活动的课题。</a:t>
            </a:r>
            <a:endParaRPr lang="zh-CN" altLang="en-US" sz="1400" b="0">
              <a:latin typeface="微软雅黑" panose="020b0503020204020204" charset="-122"/>
              <a:ea typeface="微软雅黑" panose="020b0503020204020204" charset="-122"/>
              <a:cs typeface="微软雅黑" panose="020b0503020204020204" charset="-122"/>
            </a:endParaRPr>
          </a:p>
        </p:txBody>
      </p:sp>
    </p:spTree>
    <p:custDataLst>
      <p:tags r:id="rId6"/>
    </p:custDataLst>
  </p:cSld>
  <p:clrMapOvr>
    <a:masterClrMapping/>
  </p:clrMapOvr>
  <mc:AlternateContent>
    <mc:Choice xmlns:p14="http://schemas.microsoft.com/office/powerpoint/2010/main" Requires="p14">
      <p:transition p14:dur="10"/>
    </mc:Choice>
    <mc:Fallback>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8193" name="文本框 1"/>
          <p:cNvSpPr txBox="1">
            <a:spLocks noChangeArrowheads="1"/>
          </p:cNvSpPr>
          <p:nvPr/>
        </p:nvSpPr>
        <p:spPr bwMode="auto">
          <a:xfrm>
            <a:off x="2453640" y="1843405"/>
            <a:ext cx="6169025"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r>
              <a:rPr lang="en-US" altLang="zh-CN" sz="3200" b="1" smtClean="0">
                <a:solidFill>
                  <a:schemeClr val="bg2">
                    <a:lumMod val="25000"/>
                  </a:schemeClr>
                </a:solidFill>
                <a:latin typeface="微软雅黑" panose="020b0503020204020204" charset="-122"/>
                <a:ea typeface="微软雅黑" panose="020b0503020204020204" charset="-122"/>
              </a:rPr>
              <a:t>04</a:t>
            </a:r>
            <a:r>
              <a:rPr lang="zh-CN" altLang="en-US" sz="3200" b="1" smtClean="0">
                <a:solidFill>
                  <a:schemeClr val="bg2">
                    <a:lumMod val="25000"/>
                  </a:schemeClr>
                </a:solidFill>
                <a:latin typeface="微软雅黑" panose="020b0503020204020204" charset="-122"/>
                <a:ea typeface="微软雅黑" panose="020b0503020204020204" charset="-122"/>
              </a:rPr>
              <a:t>设定目标及目标可行性论证</a:t>
            </a:r>
            <a:endParaRPr lang="zh-CN" altLang="en-US" sz="3200" b="1" smtClean="0">
              <a:solidFill>
                <a:schemeClr val="bg2">
                  <a:lumMod val="25000"/>
                </a:schemeClr>
              </a:solidFill>
              <a:latin typeface="微软雅黑" panose="020b0503020204020204" charset="-122"/>
              <a:ea typeface="微软雅黑" panose="020b0503020204020204" charset="-122"/>
            </a:endParaRPr>
          </a:p>
        </p:txBody>
      </p:sp>
      <p:grpSp>
        <p:nvGrpSpPr>
          <p:cNvPr id="14" name="组合 13"/>
          <p:cNvGrpSpPr/>
          <p:nvPr/>
        </p:nvGrpSpPr>
        <p:grpSpPr>
          <a:xfrm>
            <a:off x="827302" y="1623022"/>
            <a:ext cx="1593668" cy="1610028"/>
            <a:chOff x="1876696" y="1644023"/>
            <a:chExt cx="2124891" cy="2146704"/>
          </a:xfrm>
        </p:grpSpPr>
        <p:sp>
          <p:nvSpPr>
            <p:cNvPr id="6" name="椭圆 5"/>
            <p:cNvSpPr/>
            <p:nvPr/>
          </p:nvSpPr>
          <p:spPr>
            <a:xfrm>
              <a:off x="1876696" y="1644023"/>
              <a:ext cx="2124891" cy="2146704"/>
            </a:xfrm>
            <a:prstGeom prst="ellipse">
              <a:avLst/>
            </a:prstGeom>
            <a:solidFill>
              <a:schemeClr val="bg1"/>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p>
          </p:txBody>
        </p:sp>
        <p:sp>
          <p:nvSpPr>
            <p:cNvPr id="8" name="椭圆 7"/>
            <p:cNvSpPr/>
            <p:nvPr>
              <p:custDataLst>
                <p:tags r:id="rId2"/>
              </p:custDataLst>
            </p:nvPr>
          </p:nvSpPr>
          <p:spPr>
            <a:xfrm>
              <a:off x="1956271" y="1720145"/>
              <a:ext cx="1967062" cy="1994181"/>
            </a:xfrm>
            <a:prstGeom prst="ellipse">
              <a:avLst/>
            </a:prstGeom>
            <a:blipFill dpi="0" rotWithShape="1">
              <a:blip r:embed="rId3">
                <a:extLst>
                  <a:ext uri="{28A0092B-C50C-407E-A947-70E740481C1C}">
                    <a14:useLocalDpi xmlns:a14="http://schemas.microsoft.com/office/drawing/2010/main" val="0"/>
                  </a:ext>
                </a:extLst>
              </a:blip>
              <a:stretch>
                <a:fillRect/>
              </a:stretch>
            </a:blip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p>
          </p:txBody>
        </p:sp>
      </p:grpSp>
      <p:sp>
        <p:nvSpPr>
          <p:cNvPr id="11" name="矩形 10"/>
          <p:cNvSpPr/>
          <p:nvPr/>
        </p:nvSpPr>
        <p:spPr>
          <a:xfrm flipV="1">
            <a:off x="2428311" y="2487582"/>
            <a:ext cx="6198007" cy="46809"/>
          </a:xfrm>
          <a:prstGeom prst="rect">
            <a:avLst/>
          </a:prstGeom>
          <a:solidFill>
            <a:schemeClr val="bg2">
              <a:lumMod val="25000"/>
            </a:schemeClr>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solidFill>
                <a:schemeClr val="bg2">
                  <a:lumMod val="25000"/>
                </a:schemeClr>
              </a:solidFill>
            </a:endParaRPr>
          </a:p>
        </p:txBody>
      </p:sp>
      <p:pic>
        <p:nvPicPr>
          <p:cNvPr id="13321" name="图片 1" descr="C:\Users\Administrator\Desktop\广宏图标.png广宏图标"/>
          <p:cNvPicPr>
            <a:picLocks noChangeAspect="1"/>
          </p:cNvPicPr>
          <p:nvPr/>
        </p:nvPicPr>
        <p:blipFill>
          <a:blip r:embed="rId4"/>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矩形 3"/>
          <p:cNvSpPr/>
          <p:nvPr/>
        </p:nvSpPr>
        <p:spPr>
          <a:xfrm>
            <a:off x="-3175" y="85090"/>
            <a:ext cx="6245860" cy="8642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p>
        </p:txBody>
      </p:sp>
    </p:spTree>
    <p:custDataLst>
      <p:tags r:id="rId5"/>
    </p:custDataLst>
  </p:cSld>
  <p:clrMapOvr>
    <a:masterClrMapping/>
  </p:clrMapOvr>
  <mc:AlternateContent>
    <mc:Choice xmlns:p14="http://schemas.microsoft.com/office/powerpoint/2010/main" Requires="p14">
      <p:transition advTm="4488" p14:dur="10"/>
    </mc:Choice>
    <mc:Fallback>
      <p:transition advTm="4488"/>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73" name="文本框 2"/>
          <p:cNvSpPr txBox="1">
            <a:spLocks noChangeArrowheads="1"/>
          </p:cNvSpPr>
          <p:nvPr/>
        </p:nvSpPr>
        <p:spPr bwMode="auto">
          <a:xfrm>
            <a:off x="683419" y="110808"/>
            <a:ext cx="3230880" cy="39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defRPr/>
            </a:pPr>
            <a:r>
              <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rPr>
              <a:t>设定目标及目标可行性论证</a:t>
            </a:r>
            <a:endPar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endParaRPr>
          </a:p>
        </p:txBody>
      </p:sp>
      <p:pic>
        <p:nvPicPr>
          <p:cNvPr id="13321" name="图片 1" descr="C:\Users\Administrator\Desktop\广宏图标.png广宏图标"/>
          <p:cNvPicPr>
            <a:picLocks noChangeAspect="1"/>
          </p:cNvPicPr>
          <p:nvPr/>
        </p:nvPicPr>
        <p:blipFill>
          <a:blip r:embed="rId3"/>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 name="文本框 103"/>
          <p:cNvSpPr txBox="1"/>
          <p:nvPr/>
        </p:nvSpPr>
        <p:spPr>
          <a:xfrm>
            <a:off x="380365" y="843915"/>
            <a:ext cx="8442960" cy="3646170"/>
          </a:xfrm>
          <a:prstGeom prst="rect">
            <a:avLst/>
          </a:prstGeom>
          <a:noFill/>
          <a:ln w="9525">
            <a:noFill/>
          </a:ln>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362585">
              <a:lnSpc>
                <a:spcPct val="150000"/>
              </a:lnSpc>
            </a:pPr>
            <a:r>
              <a:rPr lang="zh-CN" sz="1400" b="1">
                <a:latin typeface="微软雅黑" panose="020b0503020204020204" charset="-122"/>
                <a:ea typeface="微软雅黑" panose="020b0503020204020204" charset="-122"/>
                <a:cs typeface="微软雅黑" panose="020b0503020204020204" charset="-122"/>
              </a:rPr>
              <a:t>设定目标：</a:t>
            </a:r>
            <a:endParaRPr lang="zh-CN" sz="1400" b="1">
              <a:latin typeface="微软雅黑" panose="020b0503020204020204" charset="-122"/>
              <a:ea typeface="微软雅黑" panose="020b0503020204020204" charset="-122"/>
              <a:cs typeface="微软雅黑" panose="020b0503020204020204" charset="-122"/>
            </a:endParaRPr>
          </a:p>
          <a:p>
            <a:pPr marL="0" indent="340995">
              <a:lnSpc>
                <a:spcPct val="150000"/>
              </a:lnSpc>
            </a:pPr>
            <a:r>
              <a:rPr lang="zh-CN" sz="1400" b="1">
                <a:latin typeface="微软雅黑" panose="020b0503020204020204" charset="-122"/>
                <a:ea typeface="微软雅黑" panose="020b0503020204020204" charset="-122"/>
                <a:cs typeface="微软雅黑" panose="020b0503020204020204" charset="-122"/>
              </a:rPr>
              <a:t>对结构安全无影响，提高项目利润率</a:t>
            </a:r>
            <a:r>
              <a:rPr lang="en-US" sz="1400" b="1">
                <a:latin typeface="微软雅黑" panose="020b0503020204020204" charset="-122"/>
                <a:ea typeface="微软雅黑" panose="020b0503020204020204" charset="-122"/>
                <a:cs typeface="微软雅黑" panose="020b0503020204020204" charset="-122"/>
              </a:rPr>
              <a:t>,</a:t>
            </a:r>
            <a:r>
              <a:rPr lang="zh-CN" sz="1400" b="1">
                <a:latin typeface="微软雅黑" panose="020b0503020204020204" charset="-122"/>
                <a:ea typeface="微软雅黑" panose="020b0503020204020204" charset="-122"/>
                <a:cs typeface="微软雅黑" panose="020b0503020204020204" charset="-122"/>
              </a:rPr>
              <a:t>将后浇带支撑成本降低约</a:t>
            </a:r>
            <a:r>
              <a:rPr lang="en-US" sz="1400" b="1">
                <a:latin typeface="微软雅黑" panose="020b0503020204020204" charset="-122"/>
                <a:ea typeface="微软雅黑" panose="020b0503020204020204" charset="-122"/>
                <a:cs typeface="微软雅黑" panose="020b0503020204020204" charset="-122"/>
              </a:rPr>
              <a:t>25</a:t>
            </a:r>
            <a:r>
              <a:rPr lang="zh-CN" sz="1400" b="1">
                <a:latin typeface="微软雅黑" panose="020b0503020204020204" charset="-122"/>
                <a:ea typeface="微软雅黑" panose="020b0503020204020204" charset="-122"/>
                <a:cs typeface="微软雅黑" panose="020b0503020204020204" charset="-122"/>
              </a:rPr>
              <a:t>%，并可重复利用。</a:t>
            </a:r>
            <a:endParaRPr lang="zh-CN" sz="1400" b="1">
              <a:latin typeface="微软雅黑" panose="020b0503020204020204" charset="-122"/>
              <a:ea typeface="微软雅黑" panose="020b0503020204020204" charset="-122"/>
              <a:cs typeface="微软雅黑" panose="020b0503020204020204" charset="-122"/>
            </a:endParaRPr>
          </a:p>
          <a:p>
            <a:pPr marL="0" indent="340995">
              <a:lnSpc>
                <a:spcPct val="150000"/>
              </a:lnSpc>
            </a:pPr>
            <a:endParaRPr lang="zh-CN" sz="1400" b="1">
              <a:latin typeface="微软雅黑" panose="020b0503020204020204" charset="-122"/>
              <a:ea typeface="微软雅黑" panose="020b0503020204020204" charset="-122"/>
              <a:cs typeface="微软雅黑" panose="020b0503020204020204" charset="-122"/>
            </a:endParaRPr>
          </a:p>
          <a:p>
            <a:pPr marL="0" indent="340995">
              <a:lnSpc>
                <a:spcPct val="150000"/>
              </a:lnSpc>
            </a:pPr>
            <a:r>
              <a:rPr lang="zh-CN" sz="1400" b="1">
                <a:latin typeface="微软雅黑" panose="020b0503020204020204" charset="-122"/>
                <a:ea typeface="微软雅黑" panose="020b0503020204020204" charset="-122"/>
                <a:cs typeface="微软雅黑" panose="020b0503020204020204" charset="-122"/>
              </a:rPr>
              <a:t>可行性分析：</a:t>
            </a:r>
            <a:endParaRPr lang="zh-CN" sz="1400" b="1">
              <a:latin typeface="微软雅黑" panose="020b0503020204020204" charset="-122"/>
              <a:ea typeface="微软雅黑" panose="020b0503020204020204" charset="-122"/>
              <a:cs typeface="微软雅黑" panose="020b0503020204020204" charset="-122"/>
            </a:endParaRPr>
          </a:p>
          <a:p>
            <a:pPr marL="0" indent="340995">
              <a:lnSpc>
                <a:spcPct val="150000"/>
              </a:lnSpc>
            </a:pPr>
            <a:r>
              <a:rPr lang="zh-CN" sz="1400" b="0">
                <a:latin typeface="微软雅黑" panose="020b0503020204020204" charset="-122"/>
                <a:ea typeface="微软雅黑" panose="020b0503020204020204" charset="-122"/>
                <a:cs typeface="微软雅黑" panose="020b0503020204020204" charset="-122"/>
              </a:rPr>
              <a:t>1、本工程业主以及监理单位对我项目部质量管理活动非常支持，公司、项目部都极其重视对新产品、新技术的应用，派出公司技术专家进行指导，为本工程质量管理目标实现奠定基础；</a:t>
            </a:r>
            <a:endParaRPr lang="zh-CN" sz="1400" b="0">
              <a:latin typeface="微软雅黑" panose="020b0503020204020204" charset="-122"/>
              <a:ea typeface="微软雅黑" panose="020b0503020204020204" charset="-122"/>
              <a:cs typeface="微软雅黑" panose="020b0503020204020204" charset="-122"/>
            </a:endParaRPr>
          </a:p>
          <a:p>
            <a:pPr marL="0" indent="340995">
              <a:lnSpc>
                <a:spcPct val="150000"/>
              </a:lnSpc>
            </a:pPr>
            <a:r>
              <a:rPr lang="en-US" sz="1400" b="0">
                <a:latin typeface="微软雅黑" panose="020b0503020204020204" charset="-122"/>
                <a:ea typeface="微软雅黑" panose="020b0503020204020204" charset="-122"/>
                <a:cs typeface="微软雅黑" panose="020b0503020204020204" charset="-122"/>
              </a:rPr>
              <a:t>2</a:t>
            </a:r>
            <a:r>
              <a:rPr lang="zh-CN" sz="1400" b="0">
                <a:latin typeface="微软雅黑" panose="020b0503020204020204" charset="-122"/>
                <a:ea typeface="微软雅黑" panose="020b0503020204020204" charset="-122"/>
                <a:cs typeface="微软雅黑" panose="020b0503020204020204" charset="-122"/>
              </a:rPr>
              <a:t>、本质量管理小组成员现场经验丰富，理论功底扎实，技术水平较高，并多次参加质量管理活动，获得多次优异成绩。</a:t>
            </a:r>
            <a:endParaRPr lang="zh-CN" sz="1400" b="0">
              <a:latin typeface="微软雅黑" panose="020b0503020204020204" charset="-122"/>
              <a:ea typeface="微软雅黑" panose="020b0503020204020204" charset="-122"/>
              <a:cs typeface="微软雅黑" panose="020b0503020204020204" charset="-122"/>
            </a:endParaRPr>
          </a:p>
          <a:p>
            <a:pPr marL="0" indent="340995">
              <a:lnSpc>
                <a:spcPct val="150000"/>
              </a:lnSpc>
            </a:pPr>
            <a:r>
              <a:rPr lang="en-US" sz="1400" b="0">
                <a:latin typeface="微软雅黑" panose="020b0503020204020204" charset="-122"/>
                <a:ea typeface="微软雅黑" panose="020b0503020204020204" charset="-122"/>
                <a:cs typeface="微软雅黑" panose="020b0503020204020204" charset="-122"/>
              </a:rPr>
              <a:t>3</a:t>
            </a:r>
            <a:r>
              <a:rPr lang="zh-CN" sz="1400" b="0">
                <a:latin typeface="微软雅黑" panose="020b0503020204020204" charset="-122"/>
                <a:ea typeface="微软雅黑" panose="020b0503020204020204" charset="-122"/>
                <a:cs typeface="微软雅黑" panose="020b0503020204020204" charset="-122"/>
              </a:rPr>
              <a:t>、本项目木工班组是企业优秀队伍，非常配合项目部采取先进工艺、改进措施，能根据以往经验提供宝贵的意见。</a:t>
            </a:r>
            <a:endParaRPr lang="zh-CN" sz="1400" b="0">
              <a:latin typeface="微软雅黑" panose="020b0503020204020204" charset="-122"/>
              <a:ea typeface="微软雅黑" panose="020b0503020204020204" charset="-122"/>
              <a:cs typeface="微软雅黑" panose="020b0503020204020204" charset="-122"/>
            </a:endParaRPr>
          </a:p>
          <a:p>
            <a:pPr marL="0" indent="340995">
              <a:lnSpc>
                <a:spcPct val="150000"/>
              </a:lnSpc>
            </a:pPr>
            <a:r>
              <a:rPr lang="zh-CN" sz="1400" b="1">
                <a:solidFill>
                  <a:srgbClr val="FF0000"/>
                </a:solidFill>
                <a:latin typeface="微软雅黑" panose="020b0503020204020204" charset="-122"/>
                <a:ea typeface="微软雅黑" panose="020b0503020204020204" charset="-122"/>
                <a:cs typeface="微软雅黑" panose="020b0503020204020204" charset="-122"/>
              </a:rPr>
              <a:t>结论：本质量管理小组成员一致认为该目标可以实现。</a:t>
            </a:r>
            <a:endParaRPr lang="zh-CN" altLang="en-US" sz="1400" b="1">
              <a:solidFill>
                <a:srgbClr val="FF0000"/>
              </a:solidFill>
              <a:latin typeface="微软雅黑" panose="020b0503020204020204" charset="-122"/>
              <a:ea typeface="微软雅黑" panose="020b0503020204020204" charset="-122"/>
              <a:cs typeface="微软雅黑" panose="020b0503020204020204" charset="-122"/>
            </a:endParaRPr>
          </a:p>
        </p:txBody>
      </p:sp>
    </p:spTree>
    <p:custDataLst>
      <p:tags r:id="rId4"/>
    </p:custDataLst>
  </p:cSld>
  <p:clrMapOvr>
    <a:masterClrMapping/>
  </p:clrMapOvr>
  <mc:AlternateContent>
    <mc:Choice xmlns:p14="http://schemas.microsoft.com/office/powerpoint/2010/main" Requires="p14">
      <p:transition p14:dur="10"/>
    </mc:Choice>
    <mc:Fallback>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8193" name="文本框 1"/>
          <p:cNvSpPr txBox="1">
            <a:spLocks noChangeArrowheads="1"/>
          </p:cNvSpPr>
          <p:nvPr/>
        </p:nvSpPr>
        <p:spPr bwMode="auto">
          <a:xfrm>
            <a:off x="2453640" y="1843405"/>
            <a:ext cx="6169025"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r>
              <a:rPr lang="en-US" altLang="zh-CN" sz="3200" b="1" smtClean="0">
                <a:solidFill>
                  <a:schemeClr val="bg2">
                    <a:lumMod val="25000"/>
                  </a:schemeClr>
                </a:solidFill>
                <a:latin typeface="微软雅黑" panose="020b0503020204020204" charset="-122"/>
                <a:ea typeface="微软雅黑" panose="020b0503020204020204" charset="-122"/>
              </a:rPr>
              <a:t>05</a:t>
            </a:r>
            <a:r>
              <a:rPr lang="zh-CN" altLang="en-US" sz="3200" b="1" smtClean="0">
                <a:solidFill>
                  <a:schemeClr val="bg2">
                    <a:lumMod val="25000"/>
                  </a:schemeClr>
                </a:solidFill>
                <a:latin typeface="微软雅黑" panose="020b0503020204020204" charset="-122"/>
                <a:ea typeface="微软雅黑" panose="020b0503020204020204" charset="-122"/>
              </a:rPr>
              <a:t>提出方案并确定最佳方案</a:t>
            </a:r>
            <a:endParaRPr lang="zh-CN" altLang="en-US" sz="3200" b="1" smtClean="0">
              <a:solidFill>
                <a:schemeClr val="bg2">
                  <a:lumMod val="25000"/>
                </a:schemeClr>
              </a:solidFill>
              <a:latin typeface="微软雅黑" panose="020b0503020204020204" charset="-122"/>
              <a:ea typeface="微软雅黑" panose="020b0503020204020204" charset="-122"/>
            </a:endParaRPr>
          </a:p>
        </p:txBody>
      </p:sp>
      <p:grpSp>
        <p:nvGrpSpPr>
          <p:cNvPr id="14" name="组合 13"/>
          <p:cNvGrpSpPr/>
          <p:nvPr/>
        </p:nvGrpSpPr>
        <p:grpSpPr>
          <a:xfrm>
            <a:off x="827302" y="1623022"/>
            <a:ext cx="1593668" cy="1610028"/>
            <a:chOff x="1876696" y="1644023"/>
            <a:chExt cx="2124891" cy="2146704"/>
          </a:xfrm>
        </p:grpSpPr>
        <p:sp>
          <p:nvSpPr>
            <p:cNvPr id="6" name="椭圆 5"/>
            <p:cNvSpPr/>
            <p:nvPr/>
          </p:nvSpPr>
          <p:spPr>
            <a:xfrm>
              <a:off x="1876696" y="1644023"/>
              <a:ext cx="2124891" cy="2146704"/>
            </a:xfrm>
            <a:prstGeom prst="ellipse">
              <a:avLst/>
            </a:prstGeom>
            <a:solidFill>
              <a:schemeClr val="bg1"/>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p>
          </p:txBody>
        </p:sp>
        <p:sp>
          <p:nvSpPr>
            <p:cNvPr id="8" name="椭圆 7"/>
            <p:cNvSpPr/>
            <p:nvPr>
              <p:custDataLst>
                <p:tags r:id="rId2"/>
              </p:custDataLst>
            </p:nvPr>
          </p:nvSpPr>
          <p:spPr>
            <a:xfrm>
              <a:off x="1956271" y="1720145"/>
              <a:ext cx="1967062" cy="1994181"/>
            </a:xfrm>
            <a:prstGeom prst="ellipse">
              <a:avLst/>
            </a:prstGeom>
            <a:blipFill dpi="0" rotWithShape="1">
              <a:blip r:embed="rId3">
                <a:extLst>
                  <a:ext uri="{28A0092B-C50C-407E-A947-70E740481C1C}">
                    <a14:useLocalDpi xmlns:a14="http://schemas.microsoft.com/office/drawing/2010/main" val="0"/>
                  </a:ext>
                </a:extLst>
              </a:blip>
              <a:stretch>
                <a:fillRect/>
              </a:stretch>
            </a:blip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p>
          </p:txBody>
        </p:sp>
      </p:grpSp>
      <p:sp>
        <p:nvSpPr>
          <p:cNvPr id="11" name="矩形 10"/>
          <p:cNvSpPr/>
          <p:nvPr/>
        </p:nvSpPr>
        <p:spPr>
          <a:xfrm flipV="1">
            <a:off x="2428311" y="2487582"/>
            <a:ext cx="6198007" cy="46809"/>
          </a:xfrm>
          <a:prstGeom prst="rect">
            <a:avLst/>
          </a:prstGeom>
          <a:solidFill>
            <a:schemeClr val="bg2">
              <a:lumMod val="25000"/>
            </a:schemeClr>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solidFill>
                <a:schemeClr val="bg2">
                  <a:lumMod val="25000"/>
                </a:schemeClr>
              </a:solidFill>
            </a:endParaRPr>
          </a:p>
        </p:txBody>
      </p:sp>
      <p:pic>
        <p:nvPicPr>
          <p:cNvPr id="13321" name="图片 1" descr="C:\Users\Administrator\Desktop\广宏图标.png广宏图标"/>
          <p:cNvPicPr>
            <a:picLocks noChangeAspect="1"/>
          </p:cNvPicPr>
          <p:nvPr/>
        </p:nvPicPr>
        <p:blipFill>
          <a:blip r:embed="rId4"/>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矩形 3"/>
          <p:cNvSpPr/>
          <p:nvPr/>
        </p:nvSpPr>
        <p:spPr>
          <a:xfrm>
            <a:off x="-3175" y="85090"/>
            <a:ext cx="6245860" cy="8642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endParaRPr lang="zh-CN" altLang="en-US"/>
          </a:p>
        </p:txBody>
      </p:sp>
    </p:spTree>
    <p:custDataLst>
      <p:tags r:id="rId5"/>
    </p:custDataLst>
  </p:cSld>
  <p:clrMapOvr>
    <a:masterClrMapping/>
  </p:clrMapOvr>
  <mc:AlternateContent>
    <mc:Choice xmlns:p14="http://schemas.microsoft.com/office/powerpoint/2010/main" Requires="p14">
      <p:transition advTm="4488" p14:dur="10"/>
    </mc:Choice>
    <mc:Fallback>
      <p:transition advTm="4488"/>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文本框 2"/>
          <p:cNvSpPr txBox="1">
            <a:spLocks noChangeArrowheads="1"/>
          </p:cNvSpPr>
          <p:nvPr/>
        </p:nvSpPr>
        <p:spPr bwMode="auto">
          <a:xfrm>
            <a:off x="683736" y="110808"/>
            <a:ext cx="2976880" cy="39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defRPr/>
            </a:pPr>
            <a:r>
              <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rPr>
              <a:t>提出方案并确定最佳方案</a:t>
            </a:r>
            <a:endPar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endParaRPr>
          </a:p>
        </p:txBody>
      </p:sp>
      <p:pic>
        <p:nvPicPr>
          <p:cNvPr id="13321" name="图片 1" descr="C:\Users\Administrator\Desktop\广宏图标.png广宏图标"/>
          <p:cNvPicPr>
            <a:picLocks noChangeAspect="1"/>
          </p:cNvPicPr>
          <p:nvPr/>
        </p:nvPicPr>
        <p:blipFill>
          <a:blip r:embed="rId2"/>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0" name="文本框 99"/>
          <p:cNvSpPr txBox="1"/>
          <p:nvPr/>
        </p:nvSpPr>
        <p:spPr>
          <a:xfrm>
            <a:off x="755650" y="699770"/>
            <a:ext cx="7407910" cy="1383665"/>
          </a:xfrm>
          <a:prstGeom prst="rect">
            <a:avLst/>
          </a:prstGeom>
          <a:noFill/>
          <a:ln w="9525">
            <a:noFill/>
          </a:ln>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355600" latinLnBrk="0">
              <a:lnSpc>
                <a:spcPct val="150000"/>
              </a:lnSpc>
            </a:pPr>
            <a:r>
              <a:rPr lang="zh-CN" sz="1400" b="1">
                <a:latin typeface="微软雅黑" panose="020b0503020204020204" charset="-122"/>
                <a:ea typeface="微软雅黑" panose="020b0503020204020204" charset="-122"/>
                <a:cs typeface="微软雅黑" panose="020b0503020204020204" charset="-122"/>
              </a:rPr>
              <a:t>1、提出方案</a:t>
            </a:r>
            <a:endParaRPr lang="zh-CN" sz="1400" b="1">
              <a:latin typeface="微软雅黑" panose="020b0503020204020204" charset="-122"/>
              <a:ea typeface="微软雅黑" panose="020b0503020204020204" charset="-122"/>
              <a:cs typeface="微软雅黑" panose="020b0503020204020204" charset="-122"/>
            </a:endParaRPr>
          </a:p>
          <a:p>
            <a:pPr marL="0" indent="355600" latinLnBrk="0">
              <a:lnSpc>
                <a:spcPct val="150000"/>
              </a:lnSpc>
            </a:pPr>
            <a:r>
              <a:rPr lang="zh-CN" sz="1400" b="0">
                <a:latin typeface="微软雅黑" panose="020b0503020204020204" charset="-122"/>
                <a:ea typeface="微软雅黑" panose="020b0503020204020204" charset="-122"/>
                <a:cs typeface="微软雅黑" panose="020b0503020204020204" charset="-122"/>
              </a:rPr>
              <a:t>2022年7月，组长在项目部会议室召开质量管理小组全体会议，根据设定的目标小组成员采用“头脑风暴法”集思广益，对提出的每一种“奇思妙想”都进行认真分析。对后浇带支撑方案进行讨论、分析、评价和优选。</a:t>
            </a:r>
            <a:endParaRPr lang="zh-CN" altLang="en-US" sz="1400">
              <a:latin typeface="微软雅黑" panose="020b0503020204020204" charset="-122"/>
              <a:ea typeface="微软雅黑" panose="020b0503020204020204" charset="-122"/>
              <a:cs typeface="微软雅黑" panose="020b0503020204020204" charset="-122"/>
            </a:endParaRPr>
          </a:p>
        </p:txBody>
      </p:sp>
      <p:sp>
        <p:nvSpPr>
          <p:cNvPr id="2" name="文本框 1"/>
          <p:cNvSpPr txBox="1"/>
          <p:nvPr/>
        </p:nvSpPr>
        <p:spPr>
          <a:xfrm>
            <a:off x="1547495" y="2164715"/>
            <a:ext cx="5080000" cy="275590"/>
          </a:xfrm>
          <a:prstGeom prst="rect">
            <a:avLst/>
          </a:prstGeom>
          <a:noFill/>
          <a:ln w="9525">
            <a:noFill/>
          </a:ln>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266700" algn="ctr"/>
            <a:r>
              <a:rPr lang="zh-CN" sz="1200" b="0">
                <a:latin typeface="微软雅黑" panose="020b0503020204020204" charset="-122"/>
                <a:ea typeface="微软雅黑" panose="020b0503020204020204" charset="-122"/>
                <a:cs typeface="微软雅黑" panose="020b0503020204020204" charset="-122"/>
              </a:rPr>
              <a:t>表5-1 方案的分析、评价、优选表（一）</a:t>
            </a:r>
            <a:endParaRPr lang="zh-CN" altLang="en-US" sz="1200" b="0">
              <a:latin typeface="微软雅黑" panose="020b0503020204020204" charset="-122"/>
              <a:ea typeface="微软雅黑" panose="020b0503020204020204" charset="-122"/>
              <a:cs typeface="微软雅黑" panose="020b0503020204020204" charset="-122"/>
            </a:endParaRPr>
          </a:p>
        </p:txBody>
      </p:sp>
      <p:graphicFrame>
        <p:nvGraphicFramePr>
          <p:cNvPr id="3" name="表格 2"/>
          <p:cNvGraphicFramePr>
            <a:graphicFrameLocks noGrp="1"/>
          </p:cNvGraphicFramePr>
          <p:nvPr>
            <p:custDataLst>
              <p:tags r:id="rId3"/>
            </p:custDataLst>
          </p:nvPr>
        </p:nvGraphicFramePr>
        <p:xfrm>
          <a:off x="457200" y="2522122"/>
          <a:ext cx="8229600" cy="2059305"/>
        </p:xfrm>
        <a:graphic>
          <a:graphicData uri="http://schemas.openxmlformats.org/drawingml/2006/table">
            <a:tbl>
              <a:tblPr firstRow="1" bandRow="1">
                <a:tableStyleId>{98026AAE-A59C-4E9F-9417-6E562D79C9FB}</a:tableStyleId>
              </a:tblPr>
              <a:tblGrid>
                <a:gridCol w="543560"/>
                <a:gridCol w="1120140"/>
                <a:gridCol w="1226185"/>
                <a:gridCol w="1514475"/>
                <a:gridCol w="1119505"/>
                <a:gridCol w="2173605"/>
                <a:gridCol w="532130"/>
              </a:tblGrid>
              <a:tr h="268605">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序号</a:t>
                      </a:r>
                      <a:endParaRPr lang="en-US" sz="1200" spc="12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方案名称</a:t>
                      </a:r>
                      <a:endParaRPr lang="en-US" sz="1200" spc="12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方案简介</a:t>
                      </a:r>
                      <a:endParaRPr lang="en-US" sz="1200" spc="12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设计符合性</a:t>
                      </a:r>
                      <a:endParaRPr lang="en-US" sz="1200" spc="12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加工简易</a:t>
                      </a:r>
                      <a:endParaRPr lang="en-US" sz="1200" spc="12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施工难易及效果</a:t>
                      </a:r>
                      <a:endParaRPr lang="en-US" sz="1200" spc="12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结论</a:t>
                      </a:r>
                      <a:endParaRPr lang="en-US" sz="1200" spc="12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669925">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方案一</a:t>
                      </a:r>
                      <a:endParaRPr 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传统支模钢管独立支撑</a:t>
                      </a:r>
                      <a:endParaRPr lang="en-US" alt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普通支模方式搭设支撑</a:t>
                      </a:r>
                      <a:endParaRPr lang="en-US" alt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承载力满足要求，不利于经济控制</a:t>
                      </a:r>
                      <a:endParaRPr lang="en-US" alt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材料租赁方便，但投入量大</a:t>
                      </a:r>
                      <a:endParaRPr lang="en-US" alt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随结构一同支模，施工方便；但后期存在二次改拆情况或支模周期过长</a:t>
                      </a:r>
                      <a:endParaRPr lang="en-US" alt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不采用</a:t>
                      </a:r>
                      <a:endParaRPr lang="en-US" alt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669925">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方案二</a:t>
                      </a:r>
                      <a:endParaRPr lang="en-US" alt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砼构造柱独立支撑</a:t>
                      </a:r>
                      <a:endParaRPr lang="en-US" alt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采用钢筋混凝土浇筑支撑</a:t>
                      </a:r>
                      <a:endParaRPr lang="en-US" alt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承载力满足要求，不利于经济控制</a:t>
                      </a:r>
                      <a:endParaRPr lang="en-US" alt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材料成本大</a:t>
                      </a:r>
                      <a:endParaRPr lang="en-US" alt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操作简单，支模、钢筋绑扎及后期破除清理外运工作量非常大</a:t>
                      </a:r>
                      <a:endParaRPr lang="en-US" alt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不采用</a:t>
                      </a:r>
                      <a:endParaRPr lang="en-US" alt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450850">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方案三</a:t>
                      </a:r>
                      <a:endParaRPr lang="en-US" alt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工具式独立支撑</a:t>
                      </a:r>
                      <a:endParaRPr lang="en-US" alt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采用定型化材料制作独立支撑</a:t>
                      </a:r>
                      <a:endParaRPr lang="en-US" alt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操作简单，有利于经济控制</a:t>
                      </a:r>
                      <a:endParaRPr lang="en-US" alt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一次投入重复利用</a:t>
                      </a:r>
                      <a:endParaRPr lang="en-US" alt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安装、拆除方便</a:t>
                      </a:r>
                      <a:endParaRPr lang="en-US" alt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采用</a:t>
                      </a:r>
                      <a:endParaRPr lang="en-US" altLang="en-US" sz="1200" spc="12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bl>
          </a:graphicData>
        </a:graphic>
      </p:graphicFrame>
    </p:spTree>
    <p:custDataLst>
      <p:tags r:id="rId4"/>
    </p:custDataLst>
  </p:cSld>
  <p:clrMapOvr>
    <a:masterClrMapping/>
  </p:clrMapOvr>
  <mc:AlternateContent>
    <mc:Choice xmlns:p14="http://schemas.microsoft.com/office/powerpoint/2010/main" Requires="p14">
      <p:transition p14:dur="10"/>
    </mc:Choice>
    <mc:Fallback>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文本框 2"/>
          <p:cNvSpPr txBox="1">
            <a:spLocks noChangeArrowheads="1"/>
          </p:cNvSpPr>
          <p:nvPr/>
        </p:nvSpPr>
        <p:spPr bwMode="auto">
          <a:xfrm>
            <a:off x="683736" y="110808"/>
            <a:ext cx="2976880" cy="39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defRPr/>
            </a:pPr>
            <a:r>
              <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rPr>
              <a:t>提出方案并确定最佳方案</a:t>
            </a:r>
            <a:endPar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endParaRPr>
          </a:p>
        </p:txBody>
      </p:sp>
      <p:pic>
        <p:nvPicPr>
          <p:cNvPr id="13321" name="图片 1" descr="C:\Users\Administrator\Desktop\广宏图标.png广宏图标"/>
          <p:cNvPicPr>
            <a:picLocks noChangeAspect="1"/>
          </p:cNvPicPr>
          <p:nvPr/>
        </p:nvPicPr>
        <p:blipFill>
          <a:blip r:embed="rId2"/>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 name="文本框 103"/>
          <p:cNvSpPr txBox="1"/>
          <p:nvPr/>
        </p:nvSpPr>
        <p:spPr>
          <a:xfrm>
            <a:off x="1547495" y="843915"/>
            <a:ext cx="5080000" cy="275590"/>
          </a:xfrm>
          <a:prstGeom prst="rect">
            <a:avLst/>
          </a:prstGeom>
          <a:noFill/>
          <a:ln w="9525">
            <a:noFill/>
          </a:ln>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0" algn="ctr"/>
            <a:r>
              <a:rPr lang="zh-CN" sz="1200" b="0">
                <a:latin typeface="微软雅黑" panose="020b0503020204020204" charset="-122"/>
                <a:ea typeface="微软雅黑" panose="020b0503020204020204" charset="-122"/>
                <a:cs typeface="微软雅黑" panose="020b0503020204020204" charset="-122"/>
              </a:rPr>
              <a:t>表5-2 工具式独立支撑方案的分析、评价、优选表（二）</a:t>
            </a:r>
            <a:endParaRPr lang="zh-CN" altLang="en-US" sz="1200" b="0">
              <a:latin typeface="微软雅黑" panose="020b0503020204020204" charset="-122"/>
              <a:ea typeface="微软雅黑" panose="020b0503020204020204" charset="-122"/>
              <a:cs typeface="微软雅黑" panose="020b0503020204020204" charset="-122"/>
            </a:endParaRPr>
          </a:p>
        </p:txBody>
      </p:sp>
      <p:graphicFrame>
        <p:nvGraphicFramePr>
          <p:cNvPr id="2" name="表格 1"/>
          <p:cNvGraphicFramePr>
            <a:graphicFrameLocks noGrp="1"/>
          </p:cNvGraphicFramePr>
          <p:nvPr>
            <p:custDataLst>
              <p:tags r:id="rId3"/>
            </p:custDataLst>
          </p:nvPr>
        </p:nvGraphicFramePr>
        <p:xfrm>
          <a:off x="251460" y="1204130"/>
          <a:ext cx="8712200" cy="2464435"/>
        </p:xfrm>
        <a:graphic>
          <a:graphicData uri="http://schemas.openxmlformats.org/drawingml/2006/table">
            <a:tbl>
              <a:tblPr firstRow="1" bandRow="1">
                <a:tableStyleId>{98026AAE-A59C-4E9F-9417-6E562D79C9FB}</a:tableStyleId>
              </a:tblPr>
              <a:tblGrid>
                <a:gridCol w="465455"/>
                <a:gridCol w="996315"/>
                <a:gridCol w="1181735"/>
                <a:gridCol w="1569720"/>
                <a:gridCol w="969645"/>
                <a:gridCol w="1483360"/>
                <a:gridCol w="1588770"/>
                <a:gridCol w="457200"/>
              </a:tblGrid>
              <a:tr h="231775">
                <a:tc>
                  <a:txBody>
                    <a:bodyPr vert="horz" wrap="square"/>
                    <a:lstStyle/>
                    <a:p>
                      <a:pPr indent="0" algn="ctr">
                        <a:lnSpc>
                          <a:spcPct val="10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序号</a:t>
                      </a:r>
                      <a:endParaRPr lang="en-US" sz="1200" spc="12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0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方案名称</a:t>
                      </a:r>
                      <a:endParaRPr lang="en-US" sz="1200" spc="12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0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技术特点</a:t>
                      </a:r>
                      <a:endParaRPr lang="en-US" sz="1200" spc="12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0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制作难易程度</a:t>
                      </a:r>
                      <a:endParaRPr lang="en-US" sz="1200" spc="12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0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安全性</a:t>
                      </a:r>
                      <a:endParaRPr lang="en-US" sz="1200" spc="12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0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经济性</a:t>
                      </a:r>
                      <a:endParaRPr lang="en-US" sz="1200" spc="12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0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预期效果</a:t>
                      </a:r>
                      <a:endParaRPr lang="en-US" sz="1200" spc="12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0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结论</a:t>
                      </a:r>
                      <a:endParaRPr lang="en-US" sz="1200" spc="12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561340">
                <a:tc>
                  <a:txBody>
                    <a:bodyPr vert="horz" wrap="square"/>
                    <a:lstStyle/>
                    <a:p>
                      <a:pPr indent="0" algn="ctr">
                        <a:lnSpc>
                          <a:spcPct val="100000"/>
                        </a:lnSpc>
                        <a:spcBef>
                          <a:spcPct val="0"/>
                        </a:spcBef>
                        <a:spcAft>
                          <a:spcPct val="0"/>
                        </a:spcAft>
                        <a:buNone/>
                      </a:pPr>
                      <a:r>
                        <a:rPr lang="en-US" sz="1200" spc="60">
                          <a:latin typeface="微软雅黑" panose="020b0503020204020204" charset="-122"/>
                          <a:ea typeface="微软雅黑" panose="020b0503020204020204" charset="-122"/>
                          <a:cs typeface="微软雅黑" panose="020b0503020204020204" charset="-122"/>
                        </a:rPr>
                        <a:t>方案A</a:t>
                      </a:r>
                      <a:endParaRPr lang="en-US" sz="1200" spc="60">
                        <a:latin typeface="微软雅黑" panose="020b0503020204020204" charset="-122"/>
                        <a:ea typeface="微软雅黑" panose="020b0503020204020204" charset="-122"/>
                        <a:cs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00000"/>
                        </a:lnSpc>
                        <a:spcBef>
                          <a:spcPct val="0"/>
                        </a:spcBef>
                        <a:spcAft>
                          <a:spcPct val="0"/>
                        </a:spcAft>
                        <a:buNone/>
                      </a:pPr>
                      <a:r>
                        <a:rPr lang="en-US" sz="1200" spc="60">
                          <a:latin typeface="微软雅黑" panose="020b0503020204020204" charset="-122"/>
                          <a:ea typeface="微软雅黑" panose="020b0503020204020204" charset="-122"/>
                        </a:rPr>
                        <a:t>圆形立柱独立支撑</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00000"/>
                        </a:lnSpc>
                        <a:spcBef>
                          <a:spcPct val="0"/>
                        </a:spcBef>
                        <a:spcAft>
                          <a:spcPct val="0"/>
                        </a:spcAft>
                        <a:buNone/>
                      </a:pPr>
                      <a:r>
                        <a:rPr lang="en-US" sz="1200" spc="60">
                          <a:latin typeface="微软雅黑" panose="020b0503020204020204" charset="-122"/>
                          <a:ea typeface="微软雅黑" panose="020b0503020204020204" charset="-122"/>
                          <a:cs typeface="微软雅黑" panose="020b0503020204020204" charset="-122"/>
                        </a:rPr>
                        <a:t>DN100消防水管制作主体，上部铁板与丝杆调节高度</a:t>
                      </a:r>
                      <a:endParaRPr lang="en-US" altLang="en-US" sz="1200" spc="60">
                        <a:latin typeface="微软雅黑" panose="020b0503020204020204" charset="-122"/>
                        <a:ea typeface="微软雅黑" panose="020b0503020204020204" charset="-122"/>
                        <a:cs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00000"/>
                        </a:lnSpc>
                        <a:spcBef>
                          <a:spcPct val="0"/>
                        </a:spcBef>
                        <a:spcAft>
                          <a:spcPct val="0"/>
                        </a:spcAft>
                        <a:buNone/>
                      </a:pPr>
                      <a:r>
                        <a:rPr lang="en-US" sz="1200" spc="60">
                          <a:latin typeface="微软雅黑" panose="020b0503020204020204" charset="-122"/>
                          <a:ea typeface="微软雅黑" panose="020b0503020204020204" charset="-122"/>
                        </a:rPr>
                        <a:t>材料简单易得，制作简单</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00000"/>
                        </a:lnSpc>
                        <a:spcBef>
                          <a:spcPct val="0"/>
                        </a:spcBef>
                        <a:spcAft>
                          <a:spcPct val="0"/>
                        </a:spcAft>
                        <a:buNone/>
                      </a:pPr>
                      <a:r>
                        <a:rPr lang="en-US" sz="1200" spc="60">
                          <a:latin typeface="微软雅黑" panose="020b0503020204020204" charset="-122"/>
                          <a:ea typeface="微软雅黑" panose="020b0503020204020204" charset="-122"/>
                        </a:rPr>
                        <a:t>单点受力承载力较差，稳定性较差</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00000"/>
                        </a:lnSpc>
                        <a:spcBef>
                          <a:spcPct val="0"/>
                        </a:spcBef>
                        <a:spcAft>
                          <a:spcPct val="0"/>
                        </a:spcAft>
                        <a:buNone/>
                      </a:pPr>
                      <a:r>
                        <a:rPr lang="en-US" sz="1200" spc="60">
                          <a:latin typeface="微软雅黑" panose="020b0503020204020204" charset="-122"/>
                          <a:ea typeface="微软雅黑" panose="020b0503020204020204" charset="-122"/>
                        </a:rPr>
                        <a:t>可以通过调整螺杆来适用各种实际独立支撑高度，后期拆除简单</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00000"/>
                        </a:lnSpc>
                        <a:spcBef>
                          <a:spcPct val="0"/>
                        </a:spcBef>
                        <a:spcAft>
                          <a:spcPct val="0"/>
                        </a:spcAft>
                        <a:buNone/>
                      </a:pPr>
                      <a:r>
                        <a:rPr lang="en-US" sz="1200" spc="60">
                          <a:latin typeface="微软雅黑" panose="020b0503020204020204" charset="-122"/>
                          <a:ea typeface="微软雅黑" panose="020b0503020204020204" charset="-122"/>
                        </a:rPr>
                        <a:t>支撑数量还是较多，刚度不足，结构稳定性不易满足</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00000"/>
                        </a:lnSpc>
                        <a:spcBef>
                          <a:spcPct val="0"/>
                        </a:spcBef>
                        <a:spcAft>
                          <a:spcPct val="0"/>
                        </a:spcAft>
                        <a:buNone/>
                      </a:pPr>
                      <a:r>
                        <a:rPr lang="en-US" sz="1200" spc="60">
                          <a:latin typeface="微软雅黑" panose="020b0503020204020204" charset="-122"/>
                          <a:ea typeface="微软雅黑" panose="020b0503020204020204" charset="-122"/>
                        </a:rPr>
                        <a:t>不采用</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561340">
                <a:tc>
                  <a:txBody>
                    <a:bodyPr vert="horz" wrap="square"/>
                    <a:lstStyle/>
                    <a:p>
                      <a:pPr indent="0" algn="ctr">
                        <a:lnSpc>
                          <a:spcPct val="100000"/>
                        </a:lnSpc>
                        <a:spcBef>
                          <a:spcPct val="0"/>
                        </a:spcBef>
                        <a:spcAft>
                          <a:spcPct val="0"/>
                        </a:spcAft>
                        <a:buNone/>
                      </a:pPr>
                      <a:r>
                        <a:rPr lang="en-US" sz="1200" spc="60">
                          <a:latin typeface="微软雅黑" panose="020b0503020204020204" charset="-122"/>
                          <a:ea typeface="微软雅黑" panose="020b0503020204020204" charset="-122"/>
                          <a:cs typeface="微软雅黑" panose="020b0503020204020204" charset="-122"/>
                        </a:rPr>
                        <a:t>方案B</a:t>
                      </a:r>
                      <a:endParaRPr lang="en-US" altLang="en-US" sz="1200" spc="60">
                        <a:latin typeface="微软雅黑" panose="020b0503020204020204" charset="-122"/>
                        <a:ea typeface="微软雅黑" panose="020b0503020204020204" charset="-122"/>
                        <a:cs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00000"/>
                        </a:lnSpc>
                        <a:spcBef>
                          <a:spcPct val="0"/>
                        </a:spcBef>
                        <a:spcAft>
                          <a:spcPct val="0"/>
                        </a:spcAft>
                        <a:buNone/>
                      </a:pPr>
                      <a:r>
                        <a:rPr lang="en-US" sz="1200" spc="60">
                          <a:latin typeface="微软雅黑" panose="020b0503020204020204" charset="-122"/>
                          <a:ea typeface="微软雅黑" panose="020b0503020204020204" charset="-122"/>
                        </a:rPr>
                        <a:t>定型方管格构柱独立支撑</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00000"/>
                        </a:lnSpc>
                        <a:spcBef>
                          <a:spcPct val="0"/>
                        </a:spcBef>
                        <a:spcAft>
                          <a:spcPct val="0"/>
                        </a:spcAft>
                        <a:buNone/>
                      </a:pPr>
                      <a:r>
                        <a:rPr lang="en-US" sz="1200" spc="60">
                          <a:latin typeface="微软雅黑" panose="020b0503020204020204" charset="-122"/>
                          <a:ea typeface="微软雅黑" panose="020b0503020204020204" charset="-122"/>
                        </a:rPr>
                        <a:t>纯方管焊接，结构稳定</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00000"/>
                        </a:lnSpc>
                        <a:spcBef>
                          <a:spcPct val="0"/>
                        </a:spcBef>
                        <a:spcAft>
                          <a:spcPct val="0"/>
                        </a:spcAft>
                        <a:buNone/>
                      </a:pPr>
                      <a:r>
                        <a:rPr lang="en-US" sz="1200" spc="60">
                          <a:latin typeface="微软雅黑" panose="020b0503020204020204" charset="-122"/>
                          <a:ea typeface="微软雅黑" panose="020b0503020204020204" charset="-122"/>
                        </a:rPr>
                        <a:t>对制作误差有严格要求，需根据实际情况逐个测量制作，才可紧密接触</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00000"/>
                        </a:lnSpc>
                        <a:spcBef>
                          <a:spcPct val="0"/>
                        </a:spcBef>
                        <a:spcAft>
                          <a:spcPct val="0"/>
                        </a:spcAft>
                        <a:buNone/>
                      </a:pPr>
                      <a:r>
                        <a:rPr lang="en-US" sz="1200" spc="60">
                          <a:latin typeface="微软雅黑" panose="020b0503020204020204" charset="-122"/>
                          <a:ea typeface="微软雅黑" panose="020b0503020204020204" charset="-122"/>
                        </a:rPr>
                        <a:t>通过计算，承载力较好，稳定性较好</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00000"/>
                        </a:lnSpc>
                        <a:spcBef>
                          <a:spcPct val="0"/>
                        </a:spcBef>
                        <a:spcAft>
                          <a:spcPct val="0"/>
                        </a:spcAft>
                        <a:buNone/>
                      </a:pPr>
                      <a:r>
                        <a:rPr lang="en-US" sz="1200" spc="60">
                          <a:latin typeface="微软雅黑" panose="020b0503020204020204" charset="-122"/>
                          <a:ea typeface="微软雅黑" panose="020b0503020204020204" charset="-122"/>
                        </a:rPr>
                        <a:t>只适用相同高度的地下室，无法进行大规模重复利用</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00000"/>
                        </a:lnSpc>
                        <a:spcBef>
                          <a:spcPct val="0"/>
                        </a:spcBef>
                        <a:spcAft>
                          <a:spcPct val="0"/>
                        </a:spcAft>
                        <a:buNone/>
                      </a:pPr>
                      <a:r>
                        <a:rPr lang="en-US" sz="1200" spc="60">
                          <a:latin typeface="微软雅黑" panose="020b0503020204020204" charset="-122"/>
                          <a:ea typeface="微软雅黑" panose="020b0503020204020204" charset="-122"/>
                        </a:rPr>
                        <a:t>支撑数量大大减少，结构稳定性较好，但后期拆除困难，无法进行重复利用</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00000"/>
                        </a:lnSpc>
                        <a:spcBef>
                          <a:spcPct val="0"/>
                        </a:spcBef>
                        <a:spcAft>
                          <a:spcPct val="0"/>
                        </a:spcAft>
                        <a:buNone/>
                      </a:pPr>
                      <a:r>
                        <a:rPr lang="en-US" sz="1200" spc="60">
                          <a:latin typeface="微软雅黑" panose="020b0503020204020204" charset="-122"/>
                          <a:ea typeface="微软雅黑" panose="020b0503020204020204" charset="-122"/>
                        </a:rPr>
                        <a:t>不采用</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1109980">
                <a:tc>
                  <a:txBody>
                    <a:bodyPr vert="horz" wrap="square"/>
                    <a:lstStyle/>
                    <a:p>
                      <a:pPr indent="0" algn="ctr">
                        <a:lnSpc>
                          <a:spcPct val="100000"/>
                        </a:lnSpc>
                        <a:spcBef>
                          <a:spcPct val="0"/>
                        </a:spcBef>
                        <a:spcAft>
                          <a:spcPct val="0"/>
                        </a:spcAft>
                        <a:buNone/>
                      </a:pPr>
                      <a:r>
                        <a:rPr lang="en-US" sz="1200" spc="60">
                          <a:latin typeface="微软雅黑" panose="020b0503020204020204" charset="-122"/>
                          <a:ea typeface="微软雅黑" panose="020b0503020204020204" charset="-122"/>
                          <a:cs typeface="微软雅黑" panose="020b0503020204020204" charset="-122"/>
                        </a:rPr>
                        <a:t>方案C</a:t>
                      </a:r>
                      <a:endParaRPr lang="en-US" altLang="en-US" sz="1200" spc="60">
                        <a:latin typeface="微软雅黑" panose="020b0503020204020204" charset="-122"/>
                        <a:ea typeface="微软雅黑" panose="020b0503020204020204" charset="-122"/>
                        <a:cs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00000"/>
                        </a:lnSpc>
                        <a:spcBef>
                          <a:spcPct val="0"/>
                        </a:spcBef>
                        <a:spcAft>
                          <a:spcPct val="0"/>
                        </a:spcAft>
                        <a:buNone/>
                      </a:pPr>
                      <a:r>
                        <a:rPr lang="en-US" sz="1200" spc="60">
                          <a:latin typeface="微软雅黑" panose="020b0503020204020204" charset="-122"/>
                          <a:ea typeface="微软雅黑" panose="020b0503020204020204" charset="-122"/>
                        </a:rPr>
                        <a:t>可调钢支撑格构柱独立支撑</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00000"/>
                        </a:lnSpc>
                        <a:spcBef>
                          <a:spcPct val="0"/>
                        </a:spcBef>
                        <a:spcAft>
                          <a:spcPct val="0"/>
                        </a:spcAft>
                        <a:buNone/>
                      </a:pPr>
                      <a:r>
                        <a:rPr lang="en-US" sz="1200" spc="60">
                          <a:latin typeface="微软雅黑" panose="020b0503020204020204" charset="-122"/>
                          <a:ea typeface="微软雅黑" panose="020b0503020204020204" charset="-122"/>
                        </a:rPr>
                        <a:t>采用铝模可调钢支撑组成可调钢格构柱</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00000"/>
                        </a:lnSpc>
                        <a:spcBef>
                          <a:spcPct val="0"/>
                        </a:spcBef>
                        <a:spcAft>
                          <a:spcPct val="0"/>
                        </a:spcAft>
                        <a:buNone/>
                      </a:pPr>
                      <a:r>
                        <a:rPr lang="en-US" sz="1200" spc="60">
                          <a:latin typeface="微软雅黑" panose="020b0503020204020204" charset="-122"/>
                          <a:ea typeface="微软雅黑" panose="020b0503020204020204" charset="-122"/>
                        </a:rPr>
                        <a:t>制作简单，允许误差范围可操作性大</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00000"/>
                        </a:lnSpc>
                        <a:spcBef>
                          <a:spcPct val="0"/>
                        </a:spcBef>
                        <a:spcAft>
                          <a:spcPct val="0"/>
                        </a:spcAft>
                        <a:buNone/>
                      </a:pPr>
                      <a:r>
                        <a:rPr lang="en-US" sz="1200" spc="60">
                          <a:latin typeface="微软雅黑" panose="020b0503020204020204" charset="-122"/>
                          <a:ea typeface="微软雅黑" panose="020b0503020204020204" charset="-122"/>
                        </a:rPr>
                        <a:t>通过计算，承载力较好，稳定性较好</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00000"/>
                        </a:lnSpc>
                        <a:spcBef>
                          <a:spcPct val="0"/>
                        </a:spcBef>
                        <a:spcAft>
                          <a:spcPct val="0"/>
                        </a:spcAft>
                        <a:buNone/>
                      </a:pPr>
                      <a:r>
                        <a:rPr lang="en-US" sz="1200" spc="60">
                          <a:latin typeface="微软雅黑" panose="020b0503020204020204" charset="-122"/>
                          <a:ea typeface="微软雅黑" panose="020b0503020204020204" charset="-122"/>
                          <a:cs typeface="微软雅黑" panose="020b0503020204020204" charset="-122"/>
                        </a:rPr>
                        <a:t>可以通过调整可伸缩立杆来适用各种实际独立支撑高度，最大调节高度达1.5米。后期拆除简单且可以进行多次重复利用</a:t>
                      </a:r>
                      <a:endParaRPr lang="en-US" altLang="en-US" sz="1200" spc="60">
                        <a:latin typeface="微软雅黑" panose="020b0503020204020204" charset="-122"/>
                        <a:ea typeface="微软雅黑" panose="020b0503020204020204" charset="-122"/>
                        <a:cs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00000"/>
                        </a:lnSpc>
                        <a:spcBef>
                          <a:spcPct val="0"/>
                        </a:spcBef>
                        <a:spcAft>
                          <a:spcPct val="0"/>
                        </a:spcAft>
                        <a:buNone/>
                      </a:pPr>
                      <a:r>
                        <a:rPr lang="en-US" sz="1200" spc="60">
                          <a:latin typeface="微软雅黑" panose="020b0503020204020204" charset="-122"/>
                          <a:ea typeface="微软雅黑" panose="020b0503020204020204" charset="-122"/>
                        </a:rPr>
                        <a:t>支撑数量大大减少，刚度大结构稳定性易满足，经济性好，安装及拆除简单，可以重复利用多次</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00000"/>
                        </a:lnSpc>
                        <a:spcBef>
                          <a:spcPct val="0"/>
                        </a:spcBef>
                        <a:spcAft>
                          <a:spcPct val="0"/>
                        </a:spcAft>
                        <a:buNone/>
                      </a:pPr>
                      <a:r>
                        <a:rPr lang="en-US" sz="1200" spc="60">
                          <a:solidFill>
                            <a:srgbClr val="FF0000"/>
                          </a:solidFill>
                          <a:latin typeface="微软雅黑" panose="020b0503020204020204" charset="-122"/>
                          <a:ea typeface="微软雅黑" panose="020b0503020204020204" charset="-122"/>
                        </a:rPr>
                        <a:t>采用</a:t>
                      </a:r>
                      <a:endParaRPr lang="en-US" altLang="en-US" sz="1200" spc="60">
                        <a:solidFill>
                          <a:srgbClr val="FF0000"/>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bl>
          </a:graphicData>
        </a:graphic>
      </p:graphicFrame>
    </p:spTree>
    <p:custDataLst>
      <p:tags r:id="rId4"/>
    </p:custDataLst>
  </p:cSld>
  <p:clrMapOvr>
    <a:masterClrMapping/>
  </p:clrMapOvr>
  <mc:AlternateContent>
    <mc:Choice xmlns:p14="http://schemas.microsoft.com/office/powerpoint/2010/main" Requires="p14">
      <p:transition p14:dur="10"/>
    </mc:Choice>
    <mc:Fallback>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文本框 2"/>
          <p:cNvSpPr txBox="1">
            <a:spLocks noChangeArrowheads="1"/>
          </p:cNvSpPr>
          <p:nvPr/>
        </p:nvSpPr>
        <p:spPr bwMode="auto">
          <a:xfrm>
            <a:off x="683736" y="110808"/>
            <a:ext cx="2976880" cy="39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defRPr/>
            </a:pPr>
            <a:r>
              <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rPr>
              <a:t>提出方案并确定最佳方案</a:t>
            </a:r>
            <a:endPar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endParaRPr>
          </a:p>
        </p:txBody>
      </p:sp>
      <p:pic>
        <p:nvPicPr>
          <p:cNvPr id="13321" name="图片 1" descr="C:\Users\Administrator\Desktop\广宏图标.png广宏图标"/>
          <p:cNvPicPr>
            <a:picLocks noChangeAspect="1"/>
          </p:cNvPicPr>
          <p:nvPr/>
        </p:nvPicPr>
        <p:blipFill>
          <a:blip r:embed="rId2"/>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 name="图片 14"/>
          <p:cNvPicPr>
            <a:picLocks noChangeAspect="1"/>
          </p:cNvPicPr>
          <p:nvPr/>
        </p:nvPicPr>
        <p:blipFill>
          <a:blip r:embed="rId3"/>
          <a:srcRect l="40309" t="18660" r="43336" b="15197"/>
          <a:stretch>
            <a:fillRect/>
          </a:stretch>
        </p:blipFill>
        <p:spPr>
          <a:xfrm>
            <a:off x="1547178" y="1090295"/>
            <a:ext cx="1331595" cy="2962910"/>
          </a:xfrm>
          <a:prstGeom prst="rect">
            <a:avLst/>
          </a:prstGeom>
          <a:noFill/>
          <a:ln>
            <a:noFill/>
          </a:ln>
        </p:spPr>
      </p:pic>
      <p:pic>
        <p:nvPicPr>
          <p:cNvPr id="42" name="图片 15"/>
          <p:cNvPicPr>
            <a:picLocks noChangeAspect="1"/>
          </p:cNvPicPr>
          <p:nvPr/>
        </p:nvPicPr>
        <p:blipFill>
          <a:blip r:embed="rId4"/>
          <a:srcRect l="51498" t="24526" r="29550" b="17173"/>
          <a:stretch>
            <a:fillRect/>
          </a:stretch>
        </p:blipFill>
        <p:spPr>
          <a:xfrm>
            <a:off x="3711575" y="1099185"/>
            <a:ext cx="1720850" cy="2945130"/>
          </a:xfrm>
          <a:prstGeom prst="rect">
            <a:avLst/>
          </a:prstGeom>
          <a:noFill/>
          <a:ln>
            <a:noFill/>
          </a:ln>
        </p:spPr>
      </p:pic>
      <p:pic>
        <p:nvPicPr>
          <p:cNvPr id="4" name="图片 2" descr="图片1"/>
          <p:cNvPicPr>
            <a:picLocks noChangeAspect="1"/>
          </p:cNvPicPr>
          <p:nvPr/>
        </p:nvPicPr>
        <p:blipFill>
          <a:blip r:embed="rId5"/>
          <a:stretch>
            <a:fillRect/>
          </a:stretch>
        </p:blipFill>
        <p:spPr>
          <a:xfrm>
            <a:off x="6372225" y="1034098"/>
            <a:ext cx="1376680" cy="2917825"/>
          </a:xfrm>
          <a:prstGeom prst="rect">
            <a:avLst/>
          </a:prstGeom>
        </p:spPr>
      </p:pic>
      <p:sp>
        <p:nvSpPr>
          <p:cNvPr id="104" name="文本框 103"/>
          <p:cNvSpPr txBox="1"/>
          <p:nvPr/>
        </p:nvSpPr>
        <p:spPr>
          <a:xfrm>
            <a:off x="1475740" y="4300220"/>
            <a:ext cx="1624965" cy="275590"/>
          </a:xfrm>
          <a:prstGeom prst="rect">
            <a:avLst/>
          </a:prstGeom>
          <a:noFill/>
          <a:ln w="9525">
            <a:noFill/>
          </a:ln>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0"/>
            <a:r>
              <a:rPr lang="zh-CN" sz="1200" b="0" u="sng">
                <a:latin typeface="微软雅黑" panose="020b0503020204020204" charset="-122"/>
                <a:ea typeface="微软雅黑" panose="020b0503020204020204" charset="-122"/>
                <a:cs typeface="微软雅黑" panose="020b0503020204020204" charset="-122"/>
              </a:rPr>
              <a:t>方案A设计图</a:t>
            </a:r>
            <a:endParaRPr lang="zh-CN" altLang="en-US" sz="1200" b="0" u="sng">
              <a:latin typeface="微软雅黑" panose="020b0503020204020204" charset="-122"/>
              <a:ea typeface="微软雅黑" panose="020b0503020204020204" charset="-122"/>
              <a:cs typeface="微软雅黑" panose="020b0503020204020204" charset="-122"/>
            </a:endParaRPr>
          </a:p>
        </p:txBody>
      </p:sp>
      <p:sp>
        <p:nvSpPr>
          <p:cNvPr id="5" name="文本框 4"/>
          <p:cNvSpPr txBox="1"/>
          <p:nvPr/>
        </p:nvSpPr>
        <p:spPr>
          <a:xfrm>
            <a:off x="3711575" y="4300220"/>
            <a:ext cx="1624965" cy="275590"/>
          </a:xfrm>
          <a:prstGeom prst="rect">
            <a:avLst/>
          </a:prstGeom>
          <a:noFill/>
          <a:ln w="9525">
            <a:noFill/>
          </a:ln>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0"/>
            <a:r>
              <a:rPr lang="zh-CN" sz="1200" b="0" u="sng">
                <a:latin typeface="微软雅黑" panose="020b0503020204020204" charset="-122"/>
                <a:ea typeface="微软雅黑" panose="020b0503020204020204" charset="-122"/>
                <a:cs typeface="微软雅黑" panose="020b0503020204020204" charset="-122"/>
              </a:rPr>
              <a:t>方案</a:t>
            </a:r>
            <a:r>
              <a:rPr lang="en-US" altLang="zh-CN" sz="1200" b="0" u="sng">
                <a:latin typeface="微软雅黑" panose="020b0503020204020204" charset="-122"/>
                <a:ea typeface="微软雅黑" panose="020b0503020204020204" charset="-122"/>
                <a:cs typeface="微软雅黑" panose="020b0503020204020204" charset="-122"/>
              </a:rPr>
              <a:t>B</a:t>
            </a:r>
            <a:r>
              <a:rPr lang="zh-CN" sz="1200" b="0" u="sng">
                <a:latin typeface="微软雅黑" panose="020b0503020204020204" charset="-122"/>
                <a:ea typeface="微软雅黑" panose="020b0503020204020204" charset="-122"/>
                <a:cs typeface="微软雅黑" panose="020b0503020204020204" charset="-122"/>
              </a:rPr>
              <a:t>设计图</a:t>
            </a:r>
            <a:endParaRPr lang="zh-CN" altLang="en-US" sz="1200" b="0" u="sng">
              <a:latin typeface="微软雅黑" panose="020b0503020204020204" charset="-122"/>
              <a:ea typeface="微软雅黑" panose="020b0503020204020204" charset="-122"/>
              <a:cs typeface="微软雅黑" panose="020b0503020204020204" charset="-122"/>
            </a:endParaRPr>
          </a:p>
        </p:txBody>
      </p:sp>
      <p:sp>
        <p:nvSpPr>
          <p:cNvPr id="6" name="文本框 5"/>
          <p:cNvSpPr txBox="1"/>
          <p:nvPr/>
        </p:nvSpPr>
        <p:spPr>
          <a:xfrm>
            <a:off x="6392545" y="4300220"/>
            <a:ext cx="1624965" cy="275590"/>
          </a:xfrm>
          <a:prstGeom prst="rect">
            <a:avLst/>
          </a:prstGeom>
          <a:noFill/>
          <a:ln w="9525">
            <a:noFill/>
          </a:ln>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0"/>
            <a:r>
              <a:rPr lang="zh-CN" sz="1200" b="0" u="sng">
                <a:latin typeface="微软雅黑" panose="020b0503020204020204" charset="-122"/>
                <a:ea typeface="微软雅黑" panose="020b0503020204020204" charset="-122"/>
                <a:cs typeface="微软雅黑" panose="020b0503020204020204" charset="-122"/>
              </a:rPr>
              <a:t>方案</a:t>
            </a:r>
            <a:r>
              <a:rPr lang="en-US" altLang="zh-CN" sz="1200" b="0" u="sng">
                <a:latin typeface="微软雅黑" panose="020b0503020204020204" charset="-122"/>
                <a:ea typeface="微软雅黑" panose="020b0503020204020204" charset="-122"/>
                <a:cs typeface="微软雅黑" panose="020b0503020204020204" charset="-122"/>
              </a:rPr>
              <a:t>C</a:t>
            </a:r>
            <a:r>
              <a:rPr lang="zh-CN" sz="1200" b="0" u="sng">
                <a:latin typeface="微软雅黑" panose="020b0503020204020204" charset="-122"/>
                <a:ea typeface="微软雅黑" panose="020b0503020204020204" charset="-122"/>
                <a:cs typeface="微软雅黑" panose="020b0503020204020204" charset="-122"/>
              </a:rPr>
              <a:t>设计图</a:t>
            </a:r>
            <a:endParaRPr lang="zh-CN" altLang="en-US" sz="1200" b="0" u="sng">
              <a:latin typeface="微软雅黑" panose="020b0503020204020204" charset="-122"/>
              <a:ea typeface="微软雅黑" panose="020b0503020204020204" charset="-122"/>
              <a:cs typeface="微软雅黑" panose="020b0503020204020204" charset="-122"/>
            </a:endParaRPr>
          </a:p>
        </p:txBody>
      </p:sp>
    </p:spTree>
    <p:custDataLst>
      <p:tags r:id="rId6"/>
    </p:custDataLst>
  </p:cSld>
  <p:clrMapOvr>
    <a:masterClrMapping/>
  </p:clrMapOvr>
  <mc:AlternateContent>
    <mc:Choice xmlns:p14="http://schemas.microsoft.com/office/powerpoint/2010/main" Requires="p14">
      <p:transition p14:dur="10"/>
    </mc:Choice>
    <mc:Fallback>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文本框 2"/>
          <p:cNvSpPr txBox="1">
            <a:spLocks noChangeArrowheads="1"/>
          </p:cNvSpPr>
          <p:nvPr/>
        </p:nvSpPr>
        <p:spPr bwMode="auto">
          <a:xfrm>
            <a:off x="683736" y="110808"/>
            <a:ext cx="2976880" cy="39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defRPr/>
            </a:pPr>
            <a:r>
              <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rPr>
              <a:t>提出方案并确定最佳方案</a:t>
            </a:r>
            <a:endPar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endParaRPr>
          </a:p>
        </p:txBody>
      </p:sp>
      <p:pic>
        <p:nvPicPr>
          <p:cNvPr id="13321" name="图片 1" descr="C:\Users\Administrator\Desktop\广宏图标.png广宏图标"/>
          <p:cNvPicPr>
            <a:picLocks noChangeAspect="1"/>
          </p:cNvPicPr>
          <p:nvPr/>
        </p:nvPicPr>
        <p:blipFill>
          <a:blip r:embed="rId2"/>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文本框 1"/>
          <p:cNvSpPr txBox="1"/>
          <p:nvPr/>
        </p:nvSpPr>
        <p:spPr>
          <a:xfrm>
            <a:off x="323850" y="772160"/>
            <a:ext cx="2880360" cy="3322955"/>
          </a:xfrm>
          <a:prstGeom prst="rect">
            <a:avLst/>
          </a:prstGeom>
          <a:noFill/>
          <a:ln w="9525">
            <a:noFill/>
          </a:ln>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360680">
              <a:lnSpc>
                <a:spcPct val="150000"/>
              </a:lnSpc>
            </a:pPr>
            <a:r>
              <a:rPr lang="zh-CN" sz="1400" b="1">
                <a:latin typeface="微软雅黑" panose="020b0503020204020204" charset="-122"/>
                <a:ea typeface="微软雅黑" panose="020b0503020204020204" charset="-122"/>
                <a:cs typeface="微软雅黑" panose="020b0503020204020204" charset="-122"/>
              </a:rPr>
              <a:t>2、方案重点要素及子方案</a:t>
            </a:r>
            <a:r>
              <a:rPr lang="zh-CN" sz="1400" b="0">
                <a:latin typeface="微软雅黑" panose="020b0503020204020204" charset="-122"/>
                <a:ea typeface="微软雅黑" panose="020b0503020204020204" charset="-122"/>
                <a:cs typeface="微软雅黑" panose="020b0503020204020204" charset="-122"/>
              </a:rPr>
              <a:t> </a:t>
            </a:r>
            <a:endParaRPr lang="zh-CN" sz="1400" b="0">
              <a:latin typeface="微软雅黑" panose="020b0503020204020204" charset="-122"/>
              <a:ea typeface="微软雅黑" panose="020b0503020204020204" charset="-122"/>
              <a:cs typeface="微软雅黑" panose="020b0503020204020204" charset="-122"/>
            </a:endParaRPr>
          </a:p>
          <a:p>
            <a:pPr marL="0" indent="360680">
              <a:lnSpc>
                <a:spcPct val="150000"/>
              </a:lnSpc>
            </a:pPr>
            <a:r>
              <a:rPr lang="zh-CN" sz="1400" b="0">
                <a:latin typeface="微软雅黑" panose="020b0503020204020204" charset="-122"/>
                <a:ea typeface="微软雅黑" panose="020b0503020204020204" charset="-122"/>
                <a:cs typeface="微软雅黑" panose="020b0503020204020204" charset="-122"/>
              </a:rPr>
              <a:t>通过以上可以对比得出，方案C可操作性强，承载力及稳定性好，有利于经济控制，质量管理小组最终选定“可调钢支撑格构柱独立支撑”这一方案。</a:t>
            </a:r>
            <a:endParaRPr lang="zh-CN" sz="1400" b="0">
              <a:latin typeface="微软雅黑" panose="020b0503020204020204" charset="-122"/>
              <a:ea typeface="微软雅黑" panose="020b0503020204020204" charset="-122"/>
              <a:cs typeface="微软雅黑" panose="020b0503020204020204" charset="-122"/>
            </a:endParaRPr>
          </a:p>
          <a:p>
            <a:pPr marL="0" indent="360680">
              <a:lnSpc>
                <a:spcPct val="150000"/>
              </a:lnSpc>
            </a:pPr>
            <a:r>
              <a:rPr lang="zh-CN" sz="1400" b="0">
                <a:latin typeface="微软雅黑" panose="020b0503020204020204" charset="-122"/>
                <a:ea typeface="微软雅黑" panose="020b0503020204020204" charset="-122"/>
                <a:cs typeface="微软雅黑" panose="020b0503020204020204" charset="-122"/>
              </a:rPr>
              <a:t>其活动过程中所必须把控的重点分项要素及实施各分项的子方案做具体分解，以便后续子方案的对比与对策确定： </a:t>
            </a:r>
            <a:endParaRPr lang="zh-CN" altLang="en-US" sz="1400" b="0">
              <a:latin typeface="微软雅黑" panose="020b0503020204020204" charset="-122"/>
              <a:ea typeface="微软雅黑" panose="020b0503020204020204" charset="-122"/>
              <a:cs typeface="微软雅黑" panose="020b0503020204020204" charset="-122"/>
            </a:endParaRPr>
          </a:p>
        </p:txBody>
      </p:sp>
      <p:pic>
        <p:nvPicPr>
          <p:cNvPr id="7" name="图片 7" descr="123"/>
          <p:cNvPicPr>
            <a:picLocks noChangeAspect="1"/>
          </p:cNvPicPr>
          <p:nvPr/>
        </p:nvPicPr>
        <p:blipFill>
          <a:blip r:embed="rId3"/>
          <a:stretch>
            <a:fillRect/>
          </a:stretch>
        </p:blipFill>
        <p:spPr>
          <a:xfrm>
            <a:off x="3203575" y="793750"/>
            <a:ext cx="5466080" cy="4032885"/>
          </a:xfrm>
          <a:prstGeom prst="rect">
            <a:avLst/>
          </a:prstGeom>
          <a:ln>
            <a:solidFill>
              <a:schemeClr val="tx1"/>
            </a:solidFill>
          </a:ln>
        </p:spPr>
      </p:pic>
      <p:sp>
        <p:nvSpPr>
          <p:cNvPr id="3" name="文本框 2"/>
          <p:cNvSpPr txBox="1"/>
          <p:nvPr/>
        </p:nvSpPr>
        <p:spPr>
          <a:xfrm>
            <a:off x="4716145" y="4826635"/>
            <a:ext cx="2444750" cy="245110"/>
          </a:xfrm>
          <a:prstGeom prst="rect">
            <a:avLst/>
          </a:prstGeom>
          <a:noFill/>
          <a:ln w="9525">
            <a:noFill/>
          </a:ln>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0"/>
            <a:r>
              <a:rPr lang="zh-CN" sz="1000" b="0">
                <a:latin typeface="微软雅黑" panose="020b0503020204020204" charset="-122"/>
                <a:ea typeface="微软雅黑" panose="020b0503020204020204" charset="-122"/>
                <a:cs typeface="微软雅黑" panose="020b0503020204020204" charset="-122"/>
              </a:rPr>
              <a:t>图5-1 分项要素及子方案分解系统图</a:t>
            </a:r>
            <a:endParaRPr lang="zh-CN" altLang="en-US" sz="1000" b="0">
              <a:latin typeface="微软雅黑" panose="020b0503020204020204" charset="-122"/>
              <a:ea typeface="微软雅黑" panose="020b0503020204020204" charset="-122"/>
              <a:cs typeface="微软雅黑" panose="020b0503020204020204" charset="-122"/>
            </a:endParaRPr>
          </a:p>
        </p:txBody>
      </p:sp>
    </p:spTree>
    <p:custDataLst>
      <p:tags r:id="rId4"/>
    </p:custDataLst>
  </p:cSld>
  <p:clrMapOvr>
    <a:masterClrMapping/>
  </p:clrMapOvr>
  <mc:AlternateContent>
    <mc:Choice xmlns:p14="http://schemas.microsoft.com/office/powerpoint/2010/main" Requires="p14">
      <p:transition p14:dur="10"/>
    </mc:Choice>
    <mc:Fallback>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文本框 2"/>
          <p:cNvSpPr txBox="1">
            <a:spLocks noChangeArrowheads="1"/>
          </p:cNvSpPr>
          <p:nvPr/>
        </p:nvSpPr>
        <p:spPr bwMode="auto">
          <a:xfrm>
            <a:off x="683736" y="110808"/>
            <a:ext cx="2976880" cy="39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defRPr/>
            </a:pPr>
            <a:r>
              <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rPr>
              <a:t>提出方案并确定最佳方案</a:t>
            </a:r>
            <a:endPar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endParaRPr>
          </a:p>
        </p:txBody>
      </p:sp>
      <p:pic>
        <p:nvPicPr>
          <p:cNvPr id="13321" name="图片 1" descr="C:\Users\Administrator\Desktop\广宏图标.png广宏图标"/>
          <p:cNvPicPr>
            <a:picLocks noChangeAspect="1"/>
          </p:cNvPicPr>
          <p:nvPr/>
        </p:nvPicPr>
        <p:blipFill>
          <a:blip r:embed="rId2"/>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 name="文本框 103"/>
          <p:cNvSpPr txBox="1"/>
          <p:nvPr/>
        </p:nvSpPr>
        <p:spPr>
          <a:xfrm>
            <a:off x="395605" y="687070"/>
            <a:ext cx="8406130" cy="1060450"/>
          </a:xfrm>
          <a:prstGeom prst="rect">
            <a:avLst/>
          </a:prstGeom>
          <a:noFill/>
          <a:ln w="9525">
            <a:noFill/>
          </a:ln>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0">
              <a:lnSpc>
                <a:spcPct val="150000"/>
              </a:lnSpc>
            </a:pPr>
            <a:r>
              <a:rPr lang="zh-CN" sz="1400" b="1">
                <a:latin typeface="微软雅黑" panose="020b0503020204020204" charset="-122"/>
                <a:ea typeface="微软雅黑" panose="020b0503020204020204" charset="-122"/>
                <a:cs typeface="微软雅黑" panose="020b0503020204020204" charset="-122"/>
              </a:rPr>
              <a:t>3、子方案对比</a:t>
            </a:r>
            <a:r>
              <a:rPr lang="zh-CN" sz="1400" b="0">
                <a:latin typeface="微软雅黑" panose="020b0503020204020204" charset="-122"/>
                <a:ea typeface="微软雅黑" panose="020b0503020204020204" charset="-122"/>
                <a:cs typeface="微软雅黑" panose="020b0503020204020204" charset="-122"/>
              </a:rPr>
              <a:t>对项目进行分解后，小组于2022年7月20日在项目部会议室再次召开小组会议，对实施过程中完成各个子方案对比，以达到方案优化效果的目的。对各个要素进行分析研究。
</a:t>
            </a:r>
            <a:endParaRPr lang="zh-CN" altLang="en-US" sz="1400" b="0">
              <a:latin typeface="微软雅黑" panose="020b0503020204020204" charset="-122"/>
              <a:ea typeface="微软雅黑" panose="020b0503020204020204" charset="-122"/>
              <a:cs typeface="微软雅黑" panose="020b0503020204020204" charset="-122"/>
            </a:endParaRPr>
          </a:p>
        </p:txBody>
      </p:sp>
      <p:sp>
        <p:nvSpPr>
          <p:cNvPr id="4" name="文本框 3"/>
          <p:cNvSpPr txBox="1"/>
          <p:nvPr/>
        </p:nvSpPr>
        <p:spPr>
          <a:xfrm>
            <a:off x="1691640" y="1791970"/>
            <a:ext cx="5080000" cy="275590"/>
          </a:xfrm>
          <a:prstGeom prst="rect">
            <a:avLst/>
          </a:prstGeom>
          <a:noFill/>
          <a:ln w="9525">
            <a:noFill/>
          </a:ln>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266700" algn="ctr"/>
            <a:r>
              <a:rPr lang="zh-CN" sz="1200" b="0">
                <a:latin typeface="微软雅黑" panose="020b0503020204020204" charset="-122"/>
                <a:ea typeface="微软雅黑" panose="020b0503020204020204" charset="-122"/>
                <a:cs typeface="微软雅黑" panose="020b0503020204020204" charset="-122"/>
              </a:rPr>
              <a:t>表5-3 立柱组合方式的子方案优选论证表</a:t>
            </a:r>
            <a:endParaRPr lang="zh-CN" altLang="en-US" sz="1200" b="0">
              <a:latin typeface="微软雅黑" panose="020b0503020204020204" charset="-122"/>
              <a:ea typeface="微软雅黑" panose="020b0503020204020204" charset="-122"/>
              <a:cs typeface="微软雅黑" panose="020b0503020204020204" charset="-122"/>
            </a:endParaRPr>
          </a:p>
        </p:txBody>
      </p:sp>
      <p:graphicFrame>
        <p:nvGraphicFramePr>
          <p:cNvPr id="5" name="表格 4"/>
          <p:cNvGraphicFramePr>
            <a:graphicFrameLocks noGrp="1"/>
          </p:cNvGraphicFramePr>
          <p:nvPr>
            <p:custDataLst>
              <p:tags r:id="rId3"/>
            </p:custDataLst>
          </p:nvPr>
        </p:nvGraphicFramePr>
        <p:xfrm>
          <a:off x="457200" y="2112230"/>
          <a:ext cx="8229600" cy="2426335"/>
        </p:xfrm>
        <a:graphic>
          <a:graphicData uri="http://schemas.openxmlformats.org/drawingml/2006/table">
            <a:tbl>
              <a:tblPr firstRow="1" bandRow="1">
                <a:tableStyleId>{98026AAE-A59C-4E9F-9417-6E562D79C9FB}</a:tableStyleId>
              </a:tblPr>
              <a:tblGrid>
                <a:gridCol w="1395730"/>
                <a:gridCol w="2030730"/>
                <a:gridCol w="3872230"/>
                <a:gridCol w="930910"/>
              </a:tblGrid>
              <a:tr h="406400">
                <a:tc>
                  <a:txBody>
                    <a:bodyPr vert="horz" wrap="square"/>
                    <a:lstStyle/>
                    <a:p>
                      <a:pPr indent="0" algn="ctr">
                        <a:lnSpc>
                          <a:spcPct val="15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对应要素</a:t>
                      </a:r>
                      <a:endParaRPr lang="en-US" sz="1200" spc="120">
                        <a:solidFill>
                          <a:schemeClr val="bg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备选子方案</a:t>
                      </a:r>
                      <a:endParaRPr lang="en-US" sz="1200" spc="120">
                        <a:solidFill>
                          <a:schemeClr val="bg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分析</a:t>
                      </a:r>
                      <a:endParaRPr lang="en-US" sz="1200" spc="120">
                        <a:solidFill>
                          <a:schemeClr val="bg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5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结论</a:t>
                      </a:r>
                      <a:endParaRPr lang="en-US" sz="1200" spc="120">
                        <a:solidFill>
                          <a:schemeClr val="bg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882015">
                <a:tc rowSpan="2">
                  <a:txBody>
                    <a:bodyPr vert="horz" wrap="square"/>
                    <a:lstStyle/>
                    <a:p>
                      <a:pPr indent="0" algn="l">
                        <a:lnSpc>
                          <a:spcPct val="150000"/>
                        </a:lnSpc>
                        <a:spcBef>
                          <a:spcPct val="0"/>
                        </a:spcBef>
                        <a:spcAft>
                          <a:spcPct val="0"/>
                        </a:spcAft>
                        <a:buNone/>
                      </a:pPr>
                      <a:r>
                        <a:rPr lang="en-US" sz="1200" spc="120">
                          <a:latin typeface="微软雅黑" panose="020b0503020204020204" charset="-122"/>
                          <a:ea typeface="微软雅黑" panose="020b0503020204020204" charset="-122"/>
                        </a:rPr>
                        <a:t>立柱组合方式</a:t>
                      </a:r>
                      <a:endParaRPr lang="en-US" sz="120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50000"/>
                        </a:lnSpc>
                        <a:spcBef>
                          <a:spcPct val="0"/>
                        </a:spcBef>
                        <a:spcAft>
                          <a:spcPct val="0"/>
                        </a:spcAft>
                        <a:buNone/>
                      </a:pPr>
                      <a:r>
                        <a:rPr lang="en-US" sz="1200" spc="120">
                          <a:latin typeface="微软雅黑" panose="020b0503020204020204" charset="-122"/>
                          <a:ea typeface="微软雅黑" panose="020b0503020204020204" charset="-122"/>
                        </a:rPr>
                        <a:t>钢筋焊接</a:t>
                      </a:r>
                      <a:endParaRPr lang="en-US" altLang="en-US" sz="120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50000"/>
                        </a:lnSpc>
                        <a:spcBef>
                          <a:spcPct val="0"/>
                        </a:spcBef>
                        <a:spcAft>
                          <a:spcPct val="0"/>
                        </a:spcAft>
                        <a:buNone/>
                      </a:pPr>
                      <a:r>
                        <a:rPr lang="en-US" sz="1200" spc="120">
                          <a:latin typeface="微软雅黑" panose="020b0503020204020204" charset="-122"/>
                          <a:ea typeface="微软雅黑" panose="020b0503020204020204" charset="-122"/>
                          <a:cs typeface="微软雅黑" panose="020b0503020204020204" charset="-122"/>
                        </a:rPr>
                        <a:t>采用∅18短钢筋焊接立柱表面，立柱截面尺寸小，焊接操作时比较困难。焊接后格构柱成一体，运输及安装难度较大。</a:t>
                      </a:r>
                      <a:endParaRPr lang="en-US" altLang="en-US" sz="1200" spc="120">
                        <a:latin typeface="微软雅黑" panose="020b0503020204020204" charset="-122"/>
                        <a:ea typeface="微软雅黑" panose="020b0503020204020204" charset="-122"/>
                        <a:cs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50000"/>
                        </a:lnSpc>
                        <a:spcBef>
                          <a:spcPct val="0"/>
                        </a:spcBef>
                        <a:spcAft>
                          <a:spcPct val="0"/>
                        </a:spcAft>
                        <a:buNone/>
                      </a:pPr>
                      <a:r>
                        <a:rPr lang="en-US" sz="1200" spc="120">
                          <a:latin typeface="微软雅黑" panose="020b0503020204020204" charset="-122"/>
                          <a:ea typeface="微软雅黑" panose="020b0503020204020204" charset="-122"/>
                        </a:rPr>
                        <a:t>不选用</a:t>
                      </a:r>
                      <a:endParaRPr lang="en-US" altLang="en-US" sz="120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1137920">
                <a:tc vMerge="1">
                  <a:txBody>
                    <a:bodyPr vert="horz" wrap="square"/>
                    <a:lstStyle/>
                    <a:p/>
                  </a:txBody>
                  <a:tcPr>
                    <a:lnL w="12700">
                      <a:solidFill>
                        <a:schemeClr val="tx1"/>
                      </a:solidFill>
                      <a:prstDash val="solid"/>
                    </a:lnL>
                    <a:lnR w="12700">
                      <a:solidFill>
                        <a:schemeClr val="tx1"/>
                      </a:solidFill>
                      <a:prstDash val="solid"/>
                    </a:lnR>
                    <a:lnB w="12700">
                      <a:solidFill>
                        <a:schemeClr val="tx1"/>
                      </a:solidFill>
                      <a:prstDash val="solid"/>
                    </a:lnB>
                  </a:tcPr>
                </a:tc>
                <a:tc>
                  <a:txBody>
                    <a:bodyPr vert="horz" wrap="square"/>
                    <a:lstStyle/>
                    <a:p>
                      <a:pPr indent="0" algn="l">
                        <a:lnSpc>
                          <a:spcPct val="150000"/>
                        </a:lnSpc>
                        <a:spcBef>
                          <a:spcPct val="0"/>
                        </a:spcBef>
                        <a:spcAft>
                          <a:spcPct val="0"/>
                        </a:spcAft>
                        <a:buNone/>
                      </a:pPr>
                      <a:r>
                        <a:rPr lang="en-US" sz="1200" spc="120">
                          <a:latin typeface="微软雅黑" panose="020b0503020204020204" charset="-122"/>
                          <a:ea typeface="微软雅黑" panose="020b0503020204020204" charset="-122"/>
                          <a:cs typeface="微软雅黑" panose="020b0503020204020204" charset="-122"/>
                        </a:rPr>
                        <a:t>立柱焊接盘扣圆盘+盘扣架水平杆连接</a:t>
                      </a:r>
                      <a:endParaRPr lang="en-US" altLang="en-US" sz="1200" spc="120">
                        <a:latin typeface="微软雅黑" panose="020b0503020204020204" charset="-122"/>
                        <a:ea typeface="微软雅黑" panose="020b0503020204020204" charset="-122"/>
                        <a:cs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50000"/>
                        </a:lnSpc>
                        <a:spcBef>
                          <a:spcPct val="0"/>
                        </a:spcBef>
                        <a:spcAft>
                          <a:spcPct val="0"/>
                        </a:spcAft>
                        <a:buNone/>
                      </a:pPr>
                      <a:r>
                        <a:rPr lang="en-US" sz="1200" spc="120">
                          <a:latin typeface="微软雅黑" panose="020b0503020204020204" charset="-122"/>
                          <a:ea typeface="微软雅黑" panose="020b0503020204020204" charset="-122"/>
                        </a:rPr>
                        <a:t>采用盘扣圆盘焊接在立柱上，采用盘扣水平杆连接各立柱组成格构柱。焊接操作时比较困难，但立柱可分解，运输及安装难度较小。</a:t>
                      </a:r>
                      <a:endParaRPr lang="en-US" altLang="en-US" sz="120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50000"/>
                        </a:lnSpc>
                        <a:spcBef>
                          <a:spcPct val="0"/>
                        </a:spcBef>
                        <a:spcAft>
                          <a:spcPct val="0"/>
                        </a:spcAft>
                        <a:buNone/>
                      </a:pPr>
                      <a:r>
                        <a:rPr lang="en-US" sz="1200" spc="120">
                          <a:latin typeface="微软雅黑" panose="020b0503020204020204" charset="-122"/>
                          <a:ea typeface="微软雅黑" panose="020b0503020204020204" charset="-122"/>
                        </a:rPr>
                        <a:t>选用</a:t>
                      </a:r>
                      <a:endParaRPr lang="en-US" altLang="en-US" sz="120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bl>
          </a:graphicData>
        </a:graphic>
      </p:graphicFrame>
    </p:spTree>
    <p:custDataLst>
      <p:tags r:id="rId4"/>
    </p:custDataLst>
  </p:cSld>
  <p:clrMapOvr>
    <a:masterClrMapping/>
  </p:clrMapOvr>
  <mc:AlternateContent>
    <mc:Choice xmlns:p14="http://schemas.microsoft.com/office/powerpoint/2010/main" Requires="p14">
      <p:transition p14:dur="10"/>
    </mc:Choice>
    <mc:Fallback>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文本框 2"/>
          <p:cNvSpPr txBox="1">
            <a:spLocks noChangeArrowheads="1"/>
          </p:cNvSpPr>
          <p:nvPr/>
        </p:nvSpPr>
        <p:spPr bwMode="auto">
          <a:xfrm>
            <a:off x="683736" y="110808"/>
            <a:ext cx="2976880" cy="39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defRPr/>
            </a:pPr>
            <a:r>
              <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rPr>
              <a:t>提出方案并确定最佳方案</a:t>
            </a:r>
            <a:endPar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endParaRPr>
          </a:p>
        </p:txBody>
      </p:sp>
      <p:pic>
        <p:nvPicPr>
          <p:cNvPr id="13321" name="图片 1" descr="C:\Users\Administrator\Desktop\广宏图标.png广宏图标"/>
          <p:cNvPicPr>
            <a:picLocks noChangeAspect="1"/>
          </p:cNvPicPr>
          <p:nvPr/>
        </p:nvPicPr>
        <p:blipFill>
          <a:blip r:embed="rId2"/>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文本框 3"/>
          <p:cNvSpPr txBox="1"/>
          <p:nvPr/>
        </p:nvSpPr>
        <p:spPr>
          <a:xfrm>
            <a:off x="1764030" y="772160"/>
            <a:ext cx="5080000" cy="275590"/>
          </a:xfrm>
          <a:prstGeom prst="rect">
            <a:avLst/>
          </a:prstGeom>
          <a:noFill/>
          <a:ln w="9525">
            <a:noFill/>
          </a:ln>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266700" algn="ctr"/>
            <a:r>
              <a:rPr lang="zh-CN" altLang="en-US" sz="1200" b="0">
                <a:latin typeface="微软雅黑" panose="020b0503020204020204" charset="-122"/>
                <a:ea typeface="微软雅黑" panose="020b0503020204020204" charset="-122"/>
                <a:cs typeface="微软雅黑" panose="020b0503020204020204" charset="-122"/>
              </a:rPr>
              <a:t>表5-4 盘扣圆盘规格选择的子方案优选论证表</a:t>
            </a:r>
            <a:endParaRPr lang="zh-CN" altLang="en-US" sz="1200" b="0">
              <a:latin typeface="微软雅黑" panose="020b0503020204020204" charset="-122"/>
              <a:ea typeface="微软雅黑" panose="020b0503020204020204" charset="-122"/>
              <a:cs typeface="微软雅黑" panose="020b0503020204020204" charset="-122"/>
            </a:endParaRPr>
          </a:p>
        </p:txBody>
      </p:sp>
      <p:graphicFrame>
        <p:nvGraphicFramePr>
          <p:cNvPr id="2" name="表格 1"/>
          <p:cNvGraphicFramePr>
            <a:graphicFrameLocks noGrp="1"/>
          </p:cNvGraphicFramePr>
          <p:nvPr>
            <p:custDataLst>
              <p:tags r:id="rId3"/>
            </p:custDataLst>
          </p:nvPr>
        </p:nvGraphicFramePr>
        <p:xfrm>
          <a:off x="457200" y="1055053"/>
          <a:ext cx="8229600" cy="1437005"/>
        </p:xfrm>
        <a:graphic>
          <a:graphicData uri="http://schemas.openxmlformats.org/drawingml/2006/table">
            <a:tbl>
              <a:tblPr firstRow="1" bandRow="1">
                <a:tableStyleId>{98026AAE-A59C-4E9F-9417-6E562D79C9FB}</a:tableStyleId>
              </a:tblPr>
              <a:tblGrid>
                <a:gridCol w="1842135"/>
                <a:gridCol w="1010920"/>
                <a:gridCol w="4391025"/>
                <a:gridCol w="985520"/>
              </a:tblGrid>
              <a:tr h="554990">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对应要素</a:t>
                      </a:r>
                      <a:endParaRPr lang="en-US" sz="1200" spc="120">
                        <a:solidFill>
                          <a:schemeClr val="bg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备选子方案</a:t>
                      </a:r>
                      <a:endParaRPr lang="en-US" sz="1200" spc="120">
                        <a:solidFill>
                          <a:schemeClr val="bg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分析</a:t>
                      </a:r>
                      <a:endParaRPr lang="en-US" sz="1200" spc="120">
                        <a:solidFill>
                          <a:schemeClr val="bg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结论</a:t>
                      </a:r>
                      <a:endParaRPr lang="en-US" sz="1200" spc="120">
                        <a:solidFill>
                          <a:schemeClr val="bg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370205">
                <a:tc rowSpan="2">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盘扣圆盘规格选择</a:t>
                      </a:r>
                      <a:endParaRPr lang="en-US" sz="120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latin typeface="微软雅黑" panose="020b0503020204020204" charset="-122"/>
                          <a:ea typeface="微软雅黑" panose="020b0503020204020204" charset="-122"/>
                        </a:rPr>
                        <a:t>48</a:t>
                      </a:r>
                      <a:endParaRPr lang="en-US" altLang="en-US" sz="120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rowSpan="2">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cs typeface="微软雅黑" panose="020b0503020204020204" charset="-122"/>
                        </a:rPr>
                        <a:t>立杆采用铝模支撑系统的可调立杆，直径为60mm，仅采用60盘扣圆盘才能满足焊接至立杆上的要求。</a:t>
                      </a:r>
                      <a:endParaRPr lang="en-US" altLang="en-US" sz="1200" spc="120">
                        <a:latin typeface="微软雅黑" panose="020b0503020204020204" charset="-122"/>
                        <a:ea typeface="微软雅黑" panose="020b0503020204020204" charset="-122"/>
                        <a:cs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latin typeface="微软雅黑" panose="020b0503020204020204" charset="-122"/>
                          <a:ea typeface="微软雅黑" panose="020b0503020204020204" charset="-122"/>
                        </a:rPr>
                        <a:t>不选用</a:t>
                      </a:r>
                      <a:endParaRPr lang="en-US" altLang="en-US" sz="120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511810">
                <a:tc vMerge="1">
                  <a:txBody>
                    <a:bodyPr vert="horz" wrap="square"/>
                    <a:lstStyle/>
                    <a:p/>
                  </a:txBody>
                  <a:tcPr>
                    <a:lnL w="12700">
                      <a:solidFill>
                        <a:schemeClr val="tx1"/>
                      </a:solidFill>
                      <a:prstDash val="solid"/>
                    </a:lnL>
                    <a:lnR w="12700">
                      <a:solidFill>
                        <a:schemeClr val="tx1"/>
                      </a:solidFill>
                      <a:prstDash val="solid"/>
                    </a:lnR>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latin typeface="微软雅黑" panose="020b0503020204020204" charset="-122"/>
                          <a:ea typeface="微软雅黑" panose="020b0503020204020204" charset="-122"/>
                        </a:rPr>
                        <a:t>60</a:t>
                      </a:r>
                      <a:endParaRPr lang="en-US" altLang="en-US" sz="120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vMerge="1">
                  <a:txBody>
                    <a:bodyPr vert="horz" wrap="square"/>
                    <a:lstStyle/>
                    <a:p/>
                  </a:txBody>
                  <a:tcPr>
                    <a:lnL w="12700">
                      <a:solidFill>
                        <a:schemeClr val="tx1"/>
                      </a:solidFill>
                      <a:prstDash val="solid"/>
                    </a:lnL>
                    <a:lnR w="12700">
                      <a:solidFill>
                        <a:schemeClr val="tx1"/>
                      </a:solidFill>
                      <a:prstDash val="solid"/>
                    </a:lnR>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rgbClr val="FF0000"/>
                          </a:solidFill>
                          <a:latin typeface="微软雅黑" panose="020b0503020204020204" charset="-122"/>
                          <a:ea typeface="微软雅黑" panose="020b0503020204020204" charset="-122"/>
                        </a:rPr>
                        <a:t>选用</a:t>
                      </a:r>
                      <a:endParaRPr lang="en-US" altLang="en-US" sz="1200" spc="120">
                        <a:solidFill>
                          <a:srgbClr val="FF0000"/>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bl>
          </a:graphicData>
        </a:graphic>
      </p:graphicFrame>
      <p:sp>
        <p:nvSpPr>
          <p:cNvPr id="3" name="文本框 2"/>
          <p:cNvSpPr txBox="1"/>
          <p:nvPr/>
        </p:nvSpPr>
        <p:spPr>
          <a:xfrm>
            <a:off x="1835785" y="2755900"/>
            <a:ext cx="5080000" cy="275590"/>
          </a:xfrm>
          <a:prstGeom prst="rect">
            <a:avLst/>
          </a:prstGeom>
          <a:noFill/>
          <a:ln w="9525">
            <a:noFill/>
          </a:ln>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266700" algn="ctr"/>
            <a:r>
              <a:rPr lang="zh-CN" altLang="en-US" sz="1200" b="0">
                <a:latin typeface="微软雅黑" panose="020b0503020204020204" charset="-122"/>
                <a:ea typeface="微软雅黑" panose="020b0503020204020204" charset="-122"/>
                <a:cs typeface="微软雅黑" panose="020b0503020204020204" charset="-122"/>
              </a:rPr>
              <a:t>表5-5 盘扣水平杆规格选择的子方案优选论证表</a:t>
            </a:r>
            <a:endParaRPr lang="zh-CN" altLang="en-US" sz="1200" b="0">
              <a:latin typeface="微软雅黑" panose="020b0503020204020204" charset="-122"/>
              <a:ea typeface="微软雅黑" panose="020b0503020204020204" charset="-122"/>
              <a:cs typeface="微软雅黑" panose="020b0503020204020204" charset="-122"/>
            </a:endParaRPr>
          </a:p>
        </p:txBody>
      </p:sp>
      <p:graphicFrame>
        <p:nvGraphicFramePr>
          <p:cNvPr id="6" name="表格 5"/>
          <p:cNvGraphicFramePr>
            <a:graphicFrameLocks noGrp="1"/>
          </p:cNvGraphicFramePr>
          <p:nvPr>
            <p:custDataLst>
              <p:tags r:id="rId4"/>
            </p:custDataLst>
          </p:nvPr>
        </p:nvGraphicFramePr>
        <p:xfrm>
          <a:off x="457200" y="3031710"/>
          <a:ext cx="8229600" cy="1935480"/>
        </p:xfrm>
        <a:graphic>
          <a:graphicData uri="http://schemas.openxmlformats.org/drawingml/2006/table">
            <a:tbl>
              <a:tblPr firstRow="1" bandRow="1">
                <a:tableStyleId>{98026AAE-A59C-4E9F-9417-6E562D79C9FB}</a:tableStyleId>
              </a:tblPr>
              <a:tblGrid>
                <a:gridCol w="1078865"/>
                <a:gridCol w="591820"/>
                <a:gridCol w="6000115"/>
                <a:gridCol w="558800"/>
              </a:tblGrid>
              <a:tr h="595630">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对应要素</a:t>
                      </a:r>
                      <a:endParaRPr lang="en-US" sz="1200" spc="12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备选子方案</a:t>
                      </a:r>
                      <a:endParaRPr lang="en-US" sz="1200" spc="12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分析</a:t>
                      </a:r>
                      <a:endParaRPr lang="en-US" sz="1200" spc="12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结论</a:t>
                      </a:r>
                      <a:endParaRPr lang="en-US" sz="1200" spc="120">
                        <a:solidFill>
                          <a:schemeClr val="bg1"/>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414020">
                <a:tc rowSpan="2">
                  <a:txBody>
                    <a:bodyPr vert="horz" wrap="square"/>
                    <a:lstStyle/>
                    <a:p>
                      <a:pPr indent="0" algn="l">
                        <a:lnSpc>
                          <a:spcPct val="120000"/>
                        </a:lnSpc>
                        <a:spcBef>
                          <a:spcPct val="0"/>
                        </a:spcBef>
                        <a:spcAft>
                          <a:spcPct val="0"/>
                        </a:spcAft>
                        <a:buNone/>
                      </a:pPr>
                      <a:r>
                        <a:rPr lang="en-US" sz="1200" spc="60">
                          <a:latin typeface="微软雅黑" panose="020b0503020204020204" charset="-122"/>
                          <a:ea typeface="微软雅黑" panose="020b0503020204020204" charset="-122"/>
                        </a:rPr>
                        <a:t>盘扣水平杆规格选择</a:t>
                      </a:r>
                      <a:endParaRPr 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60">
                          <a:latin typeface="微软雅黑" panose="020b0503020204020204" charset="-122"/>
                          <a:ea typeface="微软雅黑" panose="020b0503020204020204" charset="-122"/>
                        </a:rPr>
                        <a:t>300</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60">
                          <a:latin typeface="微软雅黑" panose="020b0503020204020204" charset="-122"/>
                          <a:ea typeface="微软雅黑" panose="020b0503020204020204" charset="-122"/>
                          <a:cs typeface="微软雅黑" panose="020b0503020204020204" charset="-122"/>
                        </a:rPr>
                        <a:t>300规格水平杆组合格构柱，截面尺寸较小，本工程梁宽尺寸最小为250，可有效支顶于梁底。且独立支撑与周边模板支撑体系一同搭设，小尺寸有利于避免和周边架体的位置冲突。</a:t>
                      </a:r>
                      <a:endParaRPr lang="en-US" altLang="en-US" sz="1200" spc="60">
                        <a:latin typeface="微软雅黑" panose="020b0503020204020204" charset="-122"/>
                        <a:ea typeface="微软雅黑" panose="020b0503020204020204" charset="-122"/>
                        <a:cs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60">
                          <a:solidFill>
                            <a:srgbClr val="FF0000"/>
                          </a:solidFill>
                          <a:latin typeface="微软雅黑" panose="020b0503020204020204" charset="-122"/>
                          <a:ea typeface="微软雅黑" panose="020b0503020204020204" charset="-122"/>
                        </a:rPr>
                        <a:t>选用</a:t>
                      </a:r>
                      <a:endParaRPr lang="en-US" altLang="en-US" sz="1200" spc="60">
                        <a:solidFill>
                          <a:srgbClr val="FF0000"/>
                        </a:solidFill>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414020">
                <a:tc vMerge="1">
                  <a:txBody>
                    <a:bodyPr vert="horz" wrap="square"/>
                    <a:lstStyle/>
                    <a:p/>
                  </a:txBody>
                  <a:tcPr>
                    <a:lnL w="12700">
                      <a:solidFill>
                        <a:schemeClr val="tx1"/>
                      </a:solidFill>
                      <a:prstDash val="solid"/>
                    </a:lnL>
                    <a:lnR w="12700">
                      <a:solidFill>
                        <a:schemeClr val="tx1"/>
                      </a:solidFill>
                      <a:prstDash val="solid"/>
                    </a:lnR>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60">
                          <a:latin typeface="微软雅黑" panose="020b0503020204020204" charset="-122"/>
                          <a:ea typeface="微软雅黑" panose="020b0503020204020204" charset="-122"/>
                        </a:rPr>
                        <a:t>600</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60">
                          <a:latin typeface="微软雅黑" panose="020b0503020204020204" charset="-122"/>
                          <a:ea typeface="微软雅黑" panose="020b0503020204020204" charset="-122"/>
                          <a:cs typeface="微软雅黑" panose="020b0503020204020204" charset="-122"/>
                        </a:rPr>
                        <a:t>600规格水平杆组合格构柱，截面尺寸较大，本工程梁宽尺寸最小为250，无法有效支顶于梁底。且独立支撑与周边模板支撑体系一同搭设，大尺寸格构柱易与周边架体的位置冲突。</a:t>
                      </a:r>
                      <a:endParaRPr lang="en-US" altLang="en-US" sz="1200" spc="60">
                        <a:latin typeface="微软雅黑" panose="020b0503020204020204" charset="-122"/>
                        <a:ea typeface="微软雅黑" panose="020b0503020204020204" charset="-122"/>
                        <a:cs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60">
                          <a:latin typeface="微软雅黑" panose="020b0503020204020204" charset="-122"/>
                          <a:ea typeface="微软雅黑" panose="020b0503020204020204" charset="-122"/>
                        </a:rPr>
                        <a:t>不选用</a:t>
                      </a:r>
                      <a:endParaRPr lang="en-US" altLang="en-US" sz="1200" spc="60">
                        <a:latin typeface="微软雅黑" panose="020b0503020204020204" charset="-122"/>
                        <a:ea typeface="微软雅黑" panose="020b0503020204020204" charset="-122"/>
                      </a:endParaRPr>
                    </a:p>
                  </a:txBody>
                  <a:tcPr marL="25400" marR="254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bl>
          </a:graphicData>
        </a:graphic>
      </p:graphicFrame>
    </p:spTree>
    <p:custDataLst>
      <p:tags r:id="rId5"/>
    </p:custDataLst>
  </p:cSld>
  <p:clrMapOvr>
    <a:masterClrMapping/>
  </p:clrMapOvr>
  <mc:AlternateContent>
    <mc:Choice xmlns:p14="http://schemas.microsoft.com/office/powerpoint/2010/main" Requires="p14">
      <p:transition p14:dur="10"/>
    </mc:Choice>
    <mc:Fallback>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文本框 2"/>
          <p:cNvSpPr txBox="1">
            <a:spLocks noChangeArrowheads="1"/>
          </p:cNvSpPr>
          <p:nvPr/>
        </p:nvSpPr>
        <p:spPr bwMode="auto">
          <a:xfrm>
            <a:off x="683736" y="110808"/>
            <a:ext cx="2976880" cy="39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defRPr/>
            </a:pPr>
            <a:r>
              <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rPr>
              <a:t>提出方案并确定最佳方案</a:t>
            </a:r>
            <a:endPar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endParaRPr>
          </a:p>
        </p:txBody>
      </p:sp>
      <p:pic>
        <p:nvPicPr>
          <p:cNvPr id="13321" name="图片 1" descr="C:\Users\Administrator\Desktop\广宏图标.png广宏图标"/>
          <p:cNvPicPr>
            <a:picLocks noChangeAspect="1"/>
          </p:cNvPicPr>
          <p:nvPr/>
        </p:nvPicPr>
        <p:blipFill>
          <a:blip r:embed="rId2"/>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文本框 3"/>
          <p:cNvSpPr txBox="1"/>
          <p:nvPr/>
        </p:nvSpPr>
        <p:spPr>
          <a:xfrm>
            <a:off x="1764030" y="772160"/>
            <a:ext cx="5080000" cy="275590"/>
          </a:xfrm>
          <a:prstGeom prst="rect">
            <a:avLst/>
          </a:prstGeom>
          <a:noFill/>
          <a:ln w="9525">
            <a:noFill/>
          </a:ln>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266700" algn="ctr"/>
            <a:r>
              <a:rPr lang="zh-CN" altLang="en-US" sz="1200" b="0">
                <a:latin typeface="微软雅黑" panose="020b0503020204020204" charset="-122"/>
                <a:ea typeface="微软雅黑" panose="020b0503020204020204" charset="-122"/>
                <a:cs typeface="微软雅黑" panose="020b0503020204020204" charset="-122"/>
              </a:rPr>
              <a:t>表5-6 加工方式的子方案优选论证表</a:t>
            </a:r>
            <a:endParaRPr lang="zh-CN" altLang="en-US" sz="1200" b="0">
              <a:latin typeface="微软雅黑" panose="020b0503020204020204" charset="-122"/>
              <a:ea typeface="微软雅黑" panose="020b0503020204020204" charset="-122"/>
              <a:cs typeface="微软雅黑" panose="020b0503020204020204" charset="-122"/>
            </a:endParaRPr>
          </a:p>
        </p:txBody>
      </p:sp>
      <p:sp>
        <p:nvSpPr>
          <p:cNvPr id="3" name="文本框 2"/>
          <p:cNvSpPr txBox="1"/>
          <p:nvPr/>
        </p:nvSpPr>
        <p:spPr>
          <a:xfrm>
            <a:off x="1835785" y="2755900"/>
            <a:ext cx="5080000" cy="275590"/>
          </a:xfrm>
          <a:prstGeom prst="rect">
            <a:avLst/>
          </a:prstGeom>
          <a:noFill/>
          <a:ln w="9525">
            <a:noFill/>
          </a:ln>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266700" algn="ctr"/>
            <a:r>
              <a:rPr lang="zh-CN" altLang="en-US" sz="1200" b="0">
                <a:latin typeface="微软雅黑" panose="020b0503020204020204" charset="-122"/>
                <a:ea typeface="微软雅黑" panose="020b0503020204020204" charset="-122"/>
                <a:cs typeface="微软雅黑" panose="020b0503020204020204" charset="-122"/>
              </a:rPr>
              <a:t>表5-7 立柱与地面连接方式的子方案优选论证表</a:t>
            </a:r>
            <a:endParaRPr lang="zh-CN" altLang="en-US" sz="1200" b="0">
              <a:latin typeface="微软雅黑" panose="020b0503020204020204" charset="-122"/>
              <a:ea typeface="微软雅黑" panose="020b0503020204020204" charset="-122"/>
              <a:cs typeface="微软雅黑" panose="020b0503020204020204" charset="-122"/>
            </a:endParaRPr>
          </a:p>
        </p:txBody>
      </p:sp>
      <p:graphicFrame>
        <p:nvGraphicFramePr>
          <p:cNvPr id="5" name="表格 4"/>
          <p:cNvGraphicFramePr>
            <a:graphicFrameLocks noGrp="1"/>
          </p:cNvGraphicFramePr>
          <p:nvPr>
            <p:custDataLst>
              <p:tags r:id="rId3"/>
            </p:custDataLst>
          </p:nvPr>
        </p:nvGraphicFramePr>
        <p:xfrm>
          <a:off x="457200" y="1096328"/>
          <a:ext cx="8229600" cy="1609725"/>
        </p:xfrm>
        <a:graphic>
          <a:graphicData uri="http://schemas.openxmlformats.org/drawingml/2006/table">
            <a:tbl>
              <a:tblPr firstRow="1" bandRow="1">
                <a:tableStyleId>{98026AAE-A59C-4E9F-9417-6E562D79C9FB}</a:tableStyleId>
              </a:tblPr>
              <a:tblGrid>
                <a:gridCol w="1229360"/>
                <a:gridCol w="1640840"/>
                <a:gridCol w="4373880"/>
                <a:gridCol w="985520"/>
              </a:tblGrid>
              <a:tr h="304800">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对应要素</a:t>
                      </a:r>
                      <a:endParaRPr lang="en-US" sz="1200" spc="120">
                        <a:solidFill>
                          <a:schemeClr val="bg1"/>
                        </a:solidFill>
                        <a:latin typeface="微软雅黑" panose="020b0503020204020204" charset="-122"/>
                        <a:ea typeface="微软雅黑" panose="020b0503020204020204" charset="-122"/>
                      </a:endParaRPr>
                    </a:p>
                  </a:txBody>
                  <a:tcPr marL="177800" marR="177800" marT="6350" marB="6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备选子方案</a:t>
                      </a:r>
                      <a:endParaRPr lang="en-US" sz="1200" spc="120">
                        <a:solidFill>
                          <a:schemeClr val="bg1"/>
                        </a:solidFill>
                        <a:latin typeface="微软雅黑" panose="020b0503020204020204" charset="-122"/>
                        <a:ea typeface="微软雅黑" panose="020b0503020204020204" charset="-122"/>
                      </a:endParaRPr>
                    </a:p>
                  </a:txBody>
                  <a:tcPr marL="177800" marR="177800" marT="6350" marB="6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分析</a:t>
                      </a:r>
                      <a:endParaRPr lang="en-US" sz="1200" spc="120">
                        <a:solidFill>
                          <a:schemeClr val="bg1"/>
                        </a:solidFill>
                        <a:latin typeface="微软雅黑" panose="020b0503020204020204" charset="-122"/>
                        <a:ea typeface="微软雅黑" panose="020b0503020204020204" charset="-122"/>
                      </a:endParaRPr>
                    </a:p>
                  </a:txBody>
                  <a:tcPr marL="177800" marR="177800" marT="6350" marB="6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结论</a:t>
                      </a:r>
                      <a:endParaRPr lang="en-US" sz="1200" spc="120">
                        <a:solidFill>
                          <a:schemeClr val="bg1"/>
                        </a:solidFill>
                        <a:latin typeface="微软雅黑" panose="020b0503020204020204" charset="-122"/>
                        <a:ea typeface="微软雅黑" panose="020b0503020204020204" charset="-122"/>
                      </a:endParaRPr>
                    </a:p>
                  </a:txBody>
                  <a:tcPr marL="177800" marR="1778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780415">
                <a:tc rowSpan="2">
                  <a:txBody>
                    <a:bodyPr vert="horz" wrap="square"/>
                    <a:lstStyle/>
                    <a:p>
                      <a:pPr indent="0" algn="ctr">
                        <a:lnSpc>
                          <a:spcPct val="120000"/>
                        </a:lnSpc>
                        <a:spcBef>
                          <a:spcPct val="0"/>
                        </a:spcBef>
                        <a:spcAft>
                          <a:spcPct val="0"/>
                        </a:spcAft>
                        <a:buNone/>
                      </a:pPr>
                      <a:r>
                        <a:rPr lang="en-US" sz="1200" spc="120">
                          <a:latin typeface="微软雅黑" panose="020b0503020204020204" charset="-122"/>
                          <a:ea typeface="微软雅黑" panose="020b0503020204020204" charset="-122"/>
                        </a:rPr>
                        <a:t>加工方式</a:t>
                      </a:r>
                      <a:endParaRPr lang="en-US" altLang="en-US" sz="1200" spc="120">
                        <a:latin typeface="微软雅黑" panose="020b0503020204020204" charset="-122"/>
                        <a:ea typeface="微软雅黑" panose="020b0503020204020204" charset="-122"/>
                      </a:endParaRPr>
                    </a:p>
                  </a:txBody>
                  <a:tcPr marL="177800" marR="1778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latin typeface="微软雅黑" panose="020b0503020204020204" charset="-122"/>
                          <a:ea typeface="微软雅黑" panose="020b0503020204020204" charset="-122"/>
                        </a:rPr>
                        <a:t>自制</a:t>
                      </a:r>
                      <a:endParaRPr lang="en-US" sz="1200" spc="120">
                        <a:latin typeface="微软雅黑" panose="020b0503020204020204" charset="-122"/>
                        <a:ea typeface="微软雅黑" panose="020b0503020204020204" charset="-122"/>
                      </a:endParaRPr>
                    </a:p>
                  </a:txBody>
                  <a:tcPr marL="177800" marR="1778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方便了解产品制作进展，施工质量可过程控制。生产成本有所增加，不存在运输及时性问题，可有效跟进工程施工进度。</a:t>
                      </a:r>
                      <a:endParaRPr lang="en-US" altLang="en-US" sz="1200" spc="120">
                        <a:latin typeface="微软雅黑" panose="020b0503020204020204" charset="-122"/>
                        <a:ea typeface="微软雅黑" panose="020b0503020204020204" charset="-122"/>
                      </a:endParaRPr>
                    </a:p>
                  </a:txBody>
                  <a:tcPr marL="177800" marR="1778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rgbClr val="FF0000"/>
                          </a:solidFill>
                          <a:latin typeface="微软雅黑" panose="020b0503020204020204" charset="-122"/>
                          <a:ea typeface="微软雅黑" panose="020b0503020204020204" charset="-122"/>
                        </a:rPr>
                        <a:t>选用</a:t>
                      </a:r>
                      <a:endParaRPr lang="en-US" altLang="en-US" sz="1200" spc="120">
                        <a:solidFill>
                          <a:srgbClr val="FF0000"/>
                        </a:solidFill>
                        <a:latin typeface="微软雅黑" panose="020b0503020204020204" charset="-122"/>
                        <a:ea typeface="微软雅黑" panose="020b0503020204020204" charset="-122"/>
                      </a:endParaRPr>
                    </a:p>
                  </a:txBody>
                  <a:tcPr marL="177800" marR="1778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524510">
                <a:tc vMerge="1">
                  <a:txBody>
                    <a:bodyPr vert="horz" wrap="square"/>
                    <a:lstStyle/>
                    <a:p/>
                  </a:txBody>
                  <a:tcPr>
                    <a:lnL w="12700">
                      <a:solidFill>
                        <a:schemeClr val="tx1"/>
                      </a:solidFill>
                      <a:prstDash val="solid"/>
                    </a:lnL>
                    <a:lnR w="12700">
                      <a:solidFill>
                        <a:schemeClr val="tx1"/>
                      </a:solidFill>
                      <a:prstDash val="solid"/>
                    </a:lnR>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latin typeface="微软雅黑" panose="020b0503020204020204" charset="-122"/>
                          <a:ea typeface="微软雅黑" panose="020b0503020204020204" charset="-122"/>
                        </a:rPr>
                        <a:t>专业厂家制作</a:t>
                      </a:r>
                      <a:endParaRPr lang="en-US" altLang="en-US" sz="1200" spc="120">
                        <a:latin typeface="微软雅黑" panose="020b0503020204020204" charset="-122"/>
                        <a:ea typeface="微软雅黑" panose="020b0503020204020204" charset="-122"/>
                      </a:endParaRPr>
                    </a:p>
                  </a:txBody>
                  <a:tcPr marL="177800" marR="1778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生产效率高，工艺水平高，需产品质量过程控制及验收，还存在运输及时性问题</a:t>
                      </a:r>
                      <a:endParaRPr lang="en-US" altLang="en-US" sz="1200" spc="120">
                        <a:latin typeface="微软雅黑" panose="020b0503020204020204" charset="-122"/>
                        <a:ea typeface="微软雅黑" panose="020b0503020204020204" charset="-122"/>
                      </a:endParaRPr>
                    </a:p>
                  </a:txBody>
                  <a:tcPr marL="177800" marR="1778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latin typeface="微软雅黑" panose="020b0503020204020204" charset="-122"/>
                          <a:ea typeface="微软雅黑" panose="020b0503020204020204" charset="-122"/>
                        </a:rPr>
                        <a:t>不选用</a:t>
                      </a:r>
                      <a:endParaRPr lang="en-US" altLang="en-US" sz="1200" spc="120">
                        <a:latin typeface="微软雅黑" panose="020b0503020204020204" charset="-122"/>
                        <a:ea typeface="微软雅黑" panose="020b0503020204020204" charset="-122"/>
                      </a:endParaRPr>
                    </a:p>
                  </a:txBody>
                  <a:tcPr marL="177800" marR="177800" marT="6350" marB="6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bl>
          </a:graphicData>
        </a:graphic>
      </p:graphicFrame>
      <p:graphicFrame>
        <p:nvGraphicFramePr>
          <p:cNvPr id="7" name="表格 6"/>
          <p:cNvGraphicFramePr>
            <a:graphicFrameLocks noGrp="1"/>
          </p:cNvGraphicFramePr>
          <p:nvPr>
            <p:custDataLst>
              <p:tags r:id="rId4"/>
            </p:custDataLst>
          </p:nvPr>
        </p:nvGraphicFramePr>
        <p:xfrm>
          <a:off x="457200" y="3024090"/>
          <a:ext cx="8229600" cy="1658620"/>
        </p:xfrm>
        <a:graphic>
          <a:graphicData uri="http://schemas.openxmlformats.org/drawingml/2006/table">
            <a:tbl>
              <a:tblPr firstRow="1" bandRow="1">
                <a:tableStyleId>{98026AAE-A59C-4E9F-9417-6E562D79C9FB}</a:tableStyleId>
              </a:tblPr>
              <a:tblGrid>
                <a:gridCol w="1659255"/>
                <a:gridCol w="1640840"/>
                <a:gridCol w="3943985"/>
                <a:gridCol w="985520"/>
              </a:tblGrid>
              <a:tr h="406400">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对应要素</a:t>
                      </a:r>
                      <a:endParaRPr lang="en-US" sz="1200" spc="120">
                        <a:solidFill>
                          <a:schemeClr val="bg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备选子方案</a:t>
                      </a:r>
                      <a:endParaRPr lang="en-US" sz="1200" spc="120">
                        <a:solidFill>
                          <a:schemeClr val="bg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分析</a:t>
                      </a:r>
                      <a:endParaRPr lang="en-US" sz="1200" spc="120">
                        <a:solidFill>
                          <a:schemeClr val="bg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chemeClr val="bg1"/>
                          </a:solidFill>
                          <a:latin typeface="微软雅黑" panose="020b0503020204020204" charset="-122"/>
                          <a:ea typeface="微软雅黑" panose="020b0503020204020204" charset="-122"/>
                        </a:rPr>
                        <a:t>结论</a:t>
                      </a:r>
                      <a:endParaRPr lang="en-US" sz="1200" spc="120">
                        <a:solidFill>
                          <a:schemeClr val="bg1"/>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626110">
                <a:tc rowSpan="2">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立柱与地面连接方式</a:t>
                      </a:r>
                      <a:endParaRPr lang="en-US" sz="120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latin typeface="微软雅黑" panose="020b0503020204020204" charset="-122"/>
                          <a:ea typeface="微软雅黑" panose="020b0503020204020204" charset="-122"/>
                        </a:rPr>
                        <a:t>垂直放置地面</a:t>
                      </a:r>
                      <a:endParaRPr lang="en-US" altLang="en-US" sz="120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稳定性不足，地面不平可能存在立柱受力不均，无法保证支撑体系稳定性</a:t>
                      </a:r>
                      <a:endParaRPr lang="en-US" altLang="en-US" sz="120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latin typeface="微软雅黑" panose="020b0503020204020204" charset="-122"/>
                          <a:ea typeface="微软雅黑" panose="020b0503020204020204" charset="-122"/>
                        </a:rPr>
                        <a:t>不选用</a:t>
                      </a:r>
                      <a:endParaRPr lang="en-US" altLang="en-US" sz="120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626110">
                <a:tc vMerge="1">
                  <a:txBody>
                    <a:bodyPr vert="horz" wrap="square"/>
                    <a:lstStyle/>
                    <a:p/>
                  </a:txBody>
                  <a:tcPr>
                    <a:lnL w="12700">
                      <a:solidFill>
                        <a:schemeClr val="tx1"/>
                      </a:solidFill>
                      <a:prstDash val="solid"/>
                    </a:lnL>
                    <a:lnR w="12700">
                      <a:solidFill>
                        <a:schemeClr val="tx1"/>
                      </a:solidFill>
                      <a:prstDash val="solid"/>
                    </a:lnR>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latin typeface="微软雅黑" panose="020b0503020204020204" charset="-122"/>
                          <a:ea typeface="微软雅黑" panose="020b0503020204020204" charset="-122"/>
                        </a:rPr>
                        <a:t>膨胀螺栓固定</a:t>
                      </a:r>
                      <a:endParaRPr lang="en-US" altLang="en-US" sz="120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20">
                          <a:latin typeface="微软雅黑" panose="020b0503020204020204" charset="-122"/>
                          <a:ea typeface="微软雅黑" panose="020b0503020204020204" charset="-122"/>
                        </a:rPr>
                        <a:t>稳定性好受力均匀，人工成本投入增加，但可保证支撑体系牢固，稳定性强。</a:t>
                      </a:r>
                      <a:endParaRPr lang="en-US" altLang="en-US" sz="1200" spc="120">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20">
                          <a:solidFill>
                            <a:srgbClr val="FF0000"/>
                          </a:solidFill>
                          <a:latin typeface="微软雅黑" panose="020b0503020204020204" charset="-122"/>
                          <a:ea typeface="微软雅黑" panose="020b0503020204020204" charset="-122"/>
                        </a:rPr>
                        <a:t>选用</a:t>
                      </a:r>
                      <a:endParaRPr lang="en-US" altLang="en-US" sz="1200" spc="120">
                        <a:solidFill>
                          <a:srgbClr val="FF0000"/>
                        </a:solidFill>
                        <a:latin typeface="微软雅黑" panose="020b0503020204020204" charset="-122"/>
                        <a:ea typeface="微软雅黑" panose="020b0503020204020204" charset="-122"/>
                      </a:endParaRPr>
                    </a:p>
                  </a:txBody>
                  <a:tcPr marL="177800" marR="177800" marT="57150" marB="571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bl>
          </a:graphicData>
        </a:graphic>
      </p:graphicFrame>
    </p:spTree>
    <p:custDataLst>
      <p:tags r:id="rId5"/>
    </p:custDataLst>
  </p:cSld>
  <p:clrMapOvr>
    <a:masterClrMapping/>
  </p:clrMapOvr>
  <mc:AlternateContent>
    <mc:Choice xmlns:p14="http://schemas.microsoft.com/office/powerpoint/2010/main" Requires="p14">
      <p:transition p14:dur="10"/>
    </mc:Choice>
    <mc:Fallback>
      <p:transition/>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文本框 2"/>
          <p:cNvSpPr txBox="1">
            <a:spLocks noChangeArrowheads="1"/>
          </p:cNvSpPr>
          <p:nvPr/>
        </p:nvSpPr>
        <p:spPr bwMode="auto">
          <a:xfrm>
            <a:off x="683736" y="110808"/>
            <a:ext cx="2976880" cy="39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defRPr/>
            </a:pPr>
            <a:r>
              <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rPr>
              <a:t>提出方案并确定最佳方案</a:t>
            </a:r>
            <a:endPar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endParaRPr>
          </a:p>
        </p:txBody>
      </p:sp>
      <p:pic>
        <p:nvPicPr>
          <p:cNvPr id="13321" name="图片 1" descr="C:\Users\Administrator\Desktop\广宏图标.png广宏图标"/>
          <p:cNvPicPr>
            <a:picLocks noChangeAspect="1"/>
          </p:cNvPicPr>
          <p:nvPr/>
        </p:nvPicPr>
        <p:blipFill>
          <a:blip r:embed="rId2"/>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文本框 3"/>
          <p:cNvSpPr txBox="1"/>
          <p:nvPr/>
        </p:nvSpPr>
        <p:spPr>
          <a:xfrm>
            <a:off x="1764030" y="772160"/>
            <a:ext cx="5080000" cy="275590"/>
          </a:xfrm>
          <a:prstGeom prst="rect">
            <a:avLst/>
          </a:prstGeom>
          <a:noFill/>
          <a:ln w="9525">
            <a:noFill/>
          </a:ln>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266700" algn="ctr"/>
            <a:r>
              <a:rPr lang="zh-CN" altLang="en-US" sz="1200" b="0">
                <a:latin typeface="微软雅黑" panose="020b0503020204020204" charset="-122"/>
                <a:ea typeface="微软雅黑" panose="020b0503020204020204" charset="-122"/>
                <a:cs typeface="微软雅黑" panose="020b0503020204020204" charset="-122"/>
              </a:rPr>
              <a:t>表5-8 顶托与板梁的连接方式的子方案优选论证表</a:t>
            </a:r>
            <a:endParaRPr lang="zh-CN" altLang="en-US" sz="1200" b="0">
              <a:latin typeface="微软雅黑" panose="020b0503020204020204" charset="-122"/>
              <a:ea typeface="微软雅黑" panose="020b0503020204020204" charset="-122"/>
              <a:cs typeface="微软雅黑" panose="020b0503020204020204" charset="-122"/>
            </a:endParaRPr>
          </a:p>
        </p:txBody>
      </p:sp>
      <p:graphicFrame>
        <p:nvGraphicFramePr>
          <p:cNvPr id="2" name="表格 1"/>
          <p:cNvGraphicFramePr>
            <a:graphicFrameLocks noGrp="1"/>
          </p:cNvGraphicFramePr>
          <p:nvPr>
            <p:custDataLst>
              <p:tags r:id="rId3"/>
            </p:custDataLst>
          </p:nvPr>
        </p:nvGraphicFramePr>
        <p:xfrm>
          <a:off x="457200" y="1356360"/>
          <a:ext cx="8229600" cy="2333625"/>
        </p:xfrm>
        <a:graphic>
          <a:graphicData uri="http://schemas.openxmlformats.org/drawingml/2006/table">
            <a:tbl>
              <a:tblPr firstRow="1" bandRow="1">
                <a:tableStyleId>{98026AAE-A59C-4E9F-9417-6E562D79C9FB}</a:tableStyleId>
              </a:tblPr>
              <a:tblGrid>
                <a:gridCol w="1774825"/>
                <a:gridCol w="2345055"/>
                <a:gridCol w="3006090"/>
                <a:gridCol w="1103630"/>
              </a:tblGrid>
              <a:tr h="485775">
                <a:tc>
                  <a:txBody>
                    <a:bodyPr vert="horz" wrap="square"/>
                    <a:lstStyle/>
                    <a:p>
                      <a:pPr indent="0" algn="ctr">
                        <a:lnSpc>
                          <a:spcPct val="120000"/>
                        </a:lnSpc>
                        <a:spcBef>
                          <a:spcPct val="0"/>
                        </a:spcBef>
                        <a:spcAft>
                          <a:spcPct val="0"/>
                        </a:spcAft>
                        <a:buNone/>
                      </a:pPr>
                      <a:r>
                        <a:rPr lang="en-US" sz="1200" spc="130">
                          <a:solidFill>
                            <a:schemeClr val="bg1"/>
                          </a:solidFill>
                          <a:latin typeface="微软雅黑" panose="020b0503020204020204" charset="-122"/>
                          <a:ea typeface="微软雅黑" panose="020b0503020204020204" charset="-122"/>
                        </a:rPr>
                        <a:t>对应要素</a:t>
                      </a:r>
                      <a:endParaRPr lang="en-US" sz="1200" spc="130">
                        <a:solidFill>
                          <a:schemeClr val="bg1"/>
                        </a:solidFill>
                        <a:latin typeface="微软雅黑" panose="020b0503020204020204" charset="-122"/>
                        <a:ea typeface="微软雅黑" panose="020b0503020204020204" charset="-122"/>
                      </a:endParaRPr>
                    </a:p>
                  </a:txBody>
                  <a:tcPr marL="215900" marR="215900" marT="133350" marB="133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30">
                          <a:solidFill>
                            <a:schemeClr val="bg1"/>
                          </a:solidFill>
                          <a:latin typeface="微软雅黑" panose="020b0503020204020204" charset="-122"/>
                          <a:ea typeface="微软雅黑" panose="020b0503020204020204" charset="-122"/>
                        </a:rPr>
                        <a:t>备选子方案</a:t>
                      </a:r>
                      <a:endParaRPr lang="en-US" sz="1200" spc="130">
                        <a:solidFill>
                          <a:schemeClr val="bg1"/>
                        </a:solidFill>
                        <a:latin typeface="微软雅黑" panose="020b0503020204020204" charset="-122"/>
                        <a:ea typeface="微软雅黑" panose="020b0503020204020204" charset="-122"/>
                      </a:endParaRPr>
                    </a:p>
                  </a:txBody>
                  <a:tcPr marL="215900" marR="215900" marT="133350" marB="133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30">
                          <a:solidFill>
                            <a:schemeClr val="bg1"/>
                          </a:solidFill>
                          <a:latin typeface="微软雅黑" panose="020b0503020204020204" charset="-122"/>
                          <a:ea typeface="微软雅黑" panose="020b0503020204020204" charset="-122"/>
                        </a:rPr>
                        <a:t>分析</a:t>
                      </a:r>
                      <a:endParaRPr lang="en-US" sz="1200" spc="130">
                        <a:solidFill>
                          <a:schemeClr val="bg1"/>
                        </a:solidFill>
                        <a:latin typeface="微软雅黑" panose="020b0503020204020204" charset="-122"/>
                        <a:ea typeface="微软雅黑" panose="020b0503020204020204" charset="-122"/>
                      </a:endParaRPr>
                    </a:p>
                  </a:txBody>
                  <a:tcPr marL="215900" marR="215900" marT="133350" marB="133350" anchor="ctr">
                    <a:lnL w="12700">
                      <a:solidFill>
                        <a:schemeClr val="tx1"/>
                      </a:solidFill>
                      <a:prstDash val="solid"/>
                    </a:lnL>
                    <a:lnR w="12700" cmpd="sng">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ctr">
                        <a:lnSpc>
                          <a:spcPct val="120000"/>
                        </a:lnSpc>
                        <a:spcBef>
                          <a:spcPct val="0"/>
                        </a:spcBef>
                        <a:spcAft>
                          <a:spcPct val="0"/>
                        </a:spcAft>
                        <a:buNone/>
                      </a:pPr>
                      <a:r>
                        <a:rPr lang="en-US" sz="1200" spc="130">
                          <a:solidFill>
                            <a:schemeClr val="bg1"/>
                          </a:solidFill>
                          <a:latin typeface="微软雅黑" panose="020b0503020204020204" charset="-122"/>
                          <a:ea typeface="微软雅黑" panose="020b0503020204020204" charset="-122"/>
                        </a:rPr>
                        <a:t>结论</a:t>
                      </a:r>
                      <a:endParaRPr lang="en-US" sz="1200" spc="130">
                        <a:solidFill>
                          <a:schemeClr val="bg1"/>
                        </a:solidFill>
                        <a:latin typeface="微软雅黑" panose="020b0503020204020204" charset="-122"/>
                        <a:ea typeface="微软雅黑" panose="020b0503020204020204" charset="-122"/>
                      </a:endParaRPr>
                    </a:p>
                  </a:txBody>
                  <a:tcPr marL="215900" marR="215900" marT="133350" marB="133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923925">
                <a:tc rowSpan="2">
                  <a:txBody>
                    <a:bodyPr vert="horz" wrap="square"/>
                    <a:lstStyle/>
                    <a:p>
                      <a:pPr indent="0" algn="l">
                        <a:lnSpc>
                          <a:spcPct val="120000"/>
                        </a:lnSpc>
                        <a:spcBef>
                          <a:spcPct val="0"/>
                        </a:spcBef>
                        <a:spcAft>
                          <a:spcPct val="0"/>
                        </a:spcAft>
                        <a:buNone/>
                      </a:pPr>
                      <a:r>
                        <a:rPr lang="en-US" sz="1200" spc="130">
                          <a:latin typeface="微软雅黑" panose="020b0503020204020204" charset="-122"/>
                          <a:ea typeface="微软雅黑" panose="020b0503020204020204" charset="-122"/>
                        </a:rPr>
                        <a:t>顶托与板梁的连接方式</a:t>
                      </a:r>
                      <a:endParaRPr lang="en-US" sz="1200" spc="130">
                        <a:latin typeface="微软雅黑" panose="020b0503020204020204" charset="-122"/>
                        <a:ea typeface="微软雅黑" panose="020b0503020204020204" charset="-122"/>
                      </a:endParaRPr>
                    </a:p>
                  </a:txBody>
                  <a:tcPr marL="215900" marR="215900" marT="133350" marB="133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30">
                          <a:latin typeface="微软雅黑" panose="020b0503020204020204" charset="-122"/>
                          <a:ea typeface="微软雅黑" panose="020b0503020204020204" charset="-122"/>
                        </a:rPr>
                        <a:t>顶托直接嵌入模板</a:t>
                      </a:r>
                      <a:endParaRPr lang="en-US" altLang="en-US" sz="1200" spc="130">
                        <a:latin typeface="微软雅黑" panose="020b0503020204020204" charset="-122"/>
                        <a:ea typeface="微软雅黑" panose="020b0503020204020204" charset="-122"/>
                      </a:endParaRPr>
                    </a:p>
                  </a:txBody>
                  <a:tcPr marL="215900" marR="215900" marT="133350" marB="133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30">
                          <a:latin typeface="微软雅黑" panose="020b0503020204020204" charset="-122"/>
                          <a:ea typeface="微软雅黑" panose="020b0503020204020204" charset="-122"/>
                        </a:rPr>
                        <a:t>施工难度大，钢板与木模板拼接困难，木模板开洞难度大，不易于操作。</a:t>
                      </a:r>
                      <a:endParaRPr lang="en-US" altLang="en-US" sz="1200" spc="130">
                        <a:latin typeface="微软雅黑" panose="020b0503020204020204" charset="-122"/>
                        <a:ea typeface="微软雅黑" panose="020b0503020204020204" charset="-122"/>
                      </a:endParaRPr>
                    </a:p>
                  </a:txBody>
                  <a:tcPr marL="215900" marR="215900" marT="133350" marB="133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30">
                          <a:latin typeface="微软雅黑" panose="020b0503020204020204" charset="-122"/>
                          <a:ea typeface="微软雅黑" panose="020b0503020204020204" charset="-122"/>
                        </a:rPr>
                        <a:t>不选用</a:t>
                      </a:r>
                      <a:endParaRPr lang="en-US" altLang="en-US" sz="1200" spc="130">
                        <a:latin typeface="微软雅黑" panose="020b0503020204020204" charset="-122"/>
                        <a:ea typeface="微软雅黑" panose="020b0503020204020204" charset="-122"/>
                      </a:endParaRPr>
                    </a:p>
                  </a:txBody>
                  <a:tcPr marL="215900" marR="215900" marT="133350" marB="133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r h="923925">
                <a:tc vMerge="1">
                  <a:txBody>
                    <a:bodyPr vert="horz" wrap="square"/>
                    <a:lstStyle/>
                    <a:p/>
                  </a:txBody>
                  <a:tcPr>
                    <a:lnL w="12700">
                      <a:solidFill>
                        <a:schemeClr val="tx1"/>
                      </a:solidFill>
                      <a:prstDash val="solid"/>
                    </a:lnL>
                    <a:lnR w="12700">
                      <a:solidFill>
                        <a:schemeClr val="tx1"/>
                      </a:solidFill>
                      <a:prstDash val="solid"/>
                    </a:lnR>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30">
                          <a:latin typeface="微软雅黑" panose="020b0503020204020204" charset="-122"/>
                          <a:ea typeface="微软雅黑" panose="020b0503020204020204" charset="-122"/>
                        </a:rPr>
                        <a:t>顶托上放置独立成块木模板</a:t>
                      </a:r>
                      <a:endParaRPr lang="en-US" altLang="en-US" sz="1200" spc="130">
                        <a:latin typeface="微软雅黑" panose="020b0503020204020204" charset="-122"/>
                        <a:ea typeface="微软雅黑" panose="020b0503020204020204" charset="-122"/>
                      </a:endParaRPr>
                    </a:p>
                  </a:txBody>
                  <a:tcPr marL="215900" marR="215900" marT="133350" marB="133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30">
                          <a:latin typeface="微软雅黑" panose="020b0503020204020204" charset="-122"/>
                          <a:ea typeface="微软雅黑" panose="020b0503020204020204" charset="-122"/>
                        </a:rPr>
                        <a:t>木模拼装较为容易，可根据现场情况调整顶托钢板上的模板大小，便于施工。</a:t>
                      </a:r>
                      <a:endParaRPr lang="en-US" altLang="en-US" sz="1200" spc="130">
                        <a:latin typeface="微软雅黑" panose="020b0503020204020204" charset="-122"/>
                        <a:ea typeface="微软雅黑" panose="020b0503020204020204" charset="-122"/>
                      </a:endParaRPr>
                    </a:p>
                  </a:txBody>
                  <a:tcPr marL="215900" marR="215900" marT="133350" marB="133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lgn="l">
                        <a:lnSpc>
                          <a:spcPct val="120000"/>
                        </a:lnSpc>
                        <a:spcBef>
                          <a:spcPct val="0"/>
                        </a:spcBef>
                        <a:spcAft>
                          <a:spcPct val="0"/>
                        </a:spcAft>
                        <a:buNone/>
                      </a:pPr>
                      <a:r>
                        <a:rPr lang="en-US" sz="1200" spc="130">
                          <a:solidFill>
                            <a:srgbClr val="FF0000"/>
                          </a:solidFill>
                          <a:latin typeface="微软雅黑" panose="020b0503020204020204" charset="-122"/>
                          <a:ea typeface="微软雅黑" panose="020b0503020204020204" charset="-122"/>
                        </a:rPr>
                        <a:t>选用</a:t>
                      </a:r>
                      <a:endParaRPr lang="en-US" altLang="en-US" sz="1200" spc="130">
                        <a:solidFill>
                          <a:srgbClr val="FF0000"/>
                        </a:solidFill>
                        <a:latin typeface="微软雅黑" panose="020b0503020204020204" charset="-122"/>
                        <a:ea typeface="微软雅黑" panose="020b0503020204020204" charset="-122"/>
                      </a:endParaRPr>
                    </a:p>
                  </a:txBody>
                  <a:tcPr marL="215900" marR="215900" marT="133350" marB="13335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tcPr>
                </a:tc>
              </a:tr>
            </a:tbl>
          </a:graphicData>
        </a:graphic>
      </p:graphicFrame>
    </p:spTree>
    <p:custDataLst>
      <p:tags r:id="rId4"/>
    </p:custDataLst>
  </p:cSld>
  <p:clrMapOvr>
    <a:masterClrMapping/>
  </p:clrMapOvr>
  <mc:AlternateContent>
    <mc:Choice xmlns:p14="http://schemas.microsoft.com/office/powerpoint/2010/main" Requires="p14">
      <p:transition p14:dur="10"/>
    </mc:Choice>
    <mc:Fallback>
      <p:transition/>
    </mc:Fallback>
  </mc:AlternateConten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文本框 2"/>
          <p:cNvSpPr txBox="1">
            <a:spLocks noChangeArrowheads="1"/>
          </p:cNvSpPr>
          <p:nvPr/>
        </p:nvSpPr>
        <p:spPr bwMode="auto">
          <a:xfrm>
            <a:off x="683736" y="110808"/>
            <a:ext cx="2976880" cy="39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algn="ctr" eaLnBrk="1" hangingPunct="1">
              <a:defRPr/>
            </a:pPr>
            <a:r>
              <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rPr>
              <a:t>提出方案并确定最佳方案</a:t>
            </a:r>
            <a:endParaRPr lang="zh-CN" altLang="en-US" sz="2000" b="1" smtClean="0">
              <a:solidFill>
                <a:schemeClr val="bg2">
                  <a:lumMod val="25000"/>
                </a:schemeClr>
              </a:solidFill>
              <a:latin typeface="微软雅黑" panose="020b0503020204020204" charset="-122"/>
              <a:ea typeface="微软雅黑" panose="020b0503020204020204" charset="-122"/>
              <a:sym typeface="黑体" panose="02010609060101010101" charset="-122"/>
            </a:endParaRPr>
          </a:p>
        </p:txBody>
      </p:sp>
      <p:pic>
        <p:nvPicPr>
          <p:cNvPr id="13321" name="图片 1" descr="C:\Users\Administrator\Desktop\广宏图标.png广宏图标"/>
          <p:cNvPicPr>
            <a:picLocks noChangeAspect="1"/>
          </p:cNvPicPr>
          <p:nvPr/>
        </p:nvPicPr>
        <p:blipFill>
          <a:blip r:embed="rId2"/>
          <a:stretch>
            <a:fillRect/>
          </a:stretch>
        </p:blipFill>
        <p:spPr bwMode="auto">
          <a:xfrm>
            <a:off x="6733540" y="110808"/>
            <a:ext cx="2089635" cy="57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 name="文本框 103"/>
          <p:cNvSpPr txBox="1"/>
          <p:nvPr/>
        </p:nvSpPr>
        <p:spPr>
          <a:xfrm>
            <a:off x="251460" y="685800"/>
            <a:ext cx="6074410" cy="737235"/>
          </a:xfrm>
          <a:prstGeom prst="rect">
            <a:avLst/>
          </a:prstGeom>
          <a:noFill/>
          <a:ln w="9525">
            <a:noFill/>
          </a:ln>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0">
              <a:lnSpc>
                <a:spcPct val="150000"/>
              </a:lnSpc>
            </a:pPr>
            <a:r>
              <a:rPr lang="en-US" altLang="zh-CN" sz="1400" b="0">
                <a:latin typeface="微软雅黑" panose="020b0503020204020204" charset="-122"/>
                <a:ea typeface="微软雅黑" panose="020b0503020204020204" charset="-122"/>
                <a:cs typeface="微软雅黑" panose="020b0503020204020204" charset="-122"/>
              </a:rPr>
              <a:t>4</a:t>
            </a:r>
            <a:r>
              <a:rPr lang="zh-CN" sz="1400" b="0">
                <a:latin typeface="微软雅黑" panose="020b0503020204020204" charset="-122"/>
                <a:ea typeface="微软雅黑" panose="020b0503020204020204" charset="-122"/>
                <a:cs typeface="微软雅黑" panose="020b0503020204020204" charset="-122"/>
              </a:rPr>
              <a:t>、子方案比选完成后根据选定的子方案绘制系统图，根据系统图制定实施流程如下：</a:t>
            </a:r>
            <a:endParaRPr lang="zh-CN" altLang="en-US" sz="1400" b="0">
              <a:latin typeface="微软雅黑" panose="020b0503020204020204" charset="-122"/>
              <a:ea typeface="微软雅黑" panose="020b0503020204020204" charset="-122"/>
              <a:cs typeface="微软雅黑" panose="020b0503020204020204" charset="-122"/>
            </a:endParaRPr>
          </a:p>
        </p:txBody>
      </p:sp>
      <p:pic>
        <p:nvPicPr>
          <p:cNvPr id="3" name="图片 1" descr="组织结构图-架构图(1)"/>
          <p:cNvPicPr>
            <a:picLocks noChangeAspect="1"/>
          </p:cNvPicPr>
          <p:nvPr/>
        </p:nvPicPr>
        <p:blipFill>
          <a:blip r:embed="rId3"/>
          <a:stretch>
            <a:fillRect/>
          </a:stretch>
        </p:blipFill>
        <p:spPr>
          <a:xfrm>
            <a:off x="683895" y="1491933"/>
            <a:ext cx="5417820" cy="2945765"/>
          </a:xfrm>
          <a:prstGeom prst="rect">
            <a:avLst/>
          </a:prstGeom>
          <a:ln>
            <a:solidFill>
              <a:schemeClr val="tx1"/>
            </a:solidFill>
          </a:ln>
        </p:spPr>
      </p:pic>
      <p:pic>
        <p:nvPicPr>
          <p:cNvPr id="5" name="图片 3" descr="施工流程"/>
          <p:cNvPicPr>
            <a:picLocks noChangeAspect="1"/>
          </p:cNvPicPr>
          <p:nvPr/>
        </p:nvPicPr>
        <p:blipFill>
          <a:blip r:embed="rId4"/>
          <a:stretch>
            <a:fillRect/>
          </a:stretch>
        </p:blipFill>
        <p:spPr>
          <a:xfrm>
            <a:off x="6443663" y="772160"/>
            <a:ext cx="2244725" cy="3808730"/>
          </a:xfrm>
          <a:prstGeom prst="rect">
            <a:avLst/>
          </a:prstGeom>
          <a:ln>
            <a:solidFill>
              <a:schemeClr val="tx1"/>
            </a:solidFill>
          </a:ln>
        </p:spPr>
      </p:pic>
      <p:sp>
        <p:nvSpPr>
          <p:cNvPr id="6" name="文本框 5"/>
          <p:cNvSpPr txBox="1"/>
          <p:nvPr/>
        </p:nvSpPr>
        <p:spPr>
          <a:xfrm>
            <a:off x="6555105" y="4660265"/>
            <a:ext cx="2023110" cy="245110"/>
          </a:xfrm>
          <a:prstGeom prst="rect">
            <a:avLst/>
          </a:prstGeom>
          <a:noFill/>
          <a:ln w="9525">
            <a:noFill/>
          </a:ln>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0"/>
            <a:r>
              <a:rPr lang="zh-CN" sz="1000" b="0">
                <a:latin typeface="微软雅黑" panose="020b0503020204020204" charset="-122"/>
                <a:ea typeface="微软雅黑" panose="020b0503020204020204" charset="-122"/>
                <a:cs typeface="微软雅黑" panose="020b0503020204020204" charset="-122"/>
              </a:rPr>
              <a:t>图5-3 系统子方案确定后流程图</a:t>
            </a:r>
            <a:r>
              <a:rPr lang="en-US" sz="1000" b="0">
                <a:latin typeface="微软雅黑" panose="020b0503020204020204" charset="-122"/>
                <a:ea typeface="微软雅黑" panose="020b0503020204020204" charset="-122"/>
                <a:cs typeface="微软雅黑" panose="020b0503020204020204" charset="-122"/>
              </a:rPr>
              <a:t> </a:t>
            </a:r>
            <a:endParaRPr lang="en-US" altLang="en-US" sz="1000" b="0">
              <a:latin typeface="微软雅黑" panose="020b0503020204020204" charset="-122"/>
              <a:ea typeface="微软雅黑" panose="020b0503020204020204" charset="-122"/>
              <a:cs typeface="微软雅黑" panose="020b0503020204020204" charset="-122"/>
            </a:endParaRPr>
          </a:p>
        </p:txBody>
      </p:sp>
      <p:sp>
        <p:nvSpPr>
          <p:cNvPr id="7" name="文本框 6"/>
          <p:cNvSpPr txBox="1"/>
          <p:nvPr/>
        </p:nvSpPr>
        <p:spPr>
          <a:xfrm>
            <a:off x="2124075" y="4660265"/>
            <a:ext cx="2023110" cy="245110"/>
          </a:xfrm>
          <a:prstGeom prst="rect">
            <a:avLst/>
          </a:prstGeom>
          <a:noFill/>
          <a:ln w="9525">
            <a:noFill/>
          </a:ln>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0"/>
            <a:r>
              <a:rPr lang="zh-CN" sz="1000" b="0">
                <a:latin typeface="微软雅黑" panose="020b0503020204020204" charset="-122"/>
                <a:ea typeface="微软雅黑" panose="020b0503020204020204" charset="-122"/>
                <a:cs typeface="微软雅黑" panose="020b0503020204020204" charset="-122"/>
              </a:rPr>
              <a:t>图5-2 选定子方案系统图</a:t>
            </a:r>
            <a:r>
              <a:rPr lang="en-US" sz="1000" b="0">
                <a:latin typeface="微软雅黑" panose="020b0503020204020204" charset="-122"/>
                <a:ea typeface="微软雅黑" panose="020b0503020204020204" charset="-122"/>
                <a:cs typeface="微软雅黑" panose="020b0503020204020204" charset="-122"/>
              </a:rPr>
              <a:t> </a:t>
            </a:r>
            <a:endParaRPr lang="en-US" altLang="en-US" sz="1000" b="0">
              <a:latin typeface="微软雅黑" panose="020b0503020204020204" charset="-122"/>
              <a:ea typeface="微软雅黑" panose="020b0503020204020204" charset="-122"/>
              <a:cs typeface="微软雅黑" panose="020b0503020204020204" charset="-122"/>
            </a:endParaRPr>
          </a:p>
        </p:txBody>
      </p:sp>
    </p:spTree>
    <p:custDataLst>
      <p:tags r:id="rId5"/>
    </p:custDataLst>
  </p:cSld>
  <p:clrMapOvr>
    <a:masterClrMapping/>
  </p:clrMapOvr>
  <mc:AlternateContent>
    <mc:Choice xmlns:p14="http://schemas.microsoft.com/office/powerpoint/2010/main" Requires="p14">
      <p:transition p14:dur="10"/>
    </mc:Choice>
    <mc:Fallback>
      <p:transition/>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https://d.book118.com/066221000013010043</a:t>
            </a:r>
          </a:p>
        </p:txBody>
      </p:sp>
    </p:spTree>
  </p:cSld>
  <p:clrMapOvr>
    <a:masterClrMapping/>
  </p:clrMapOvr>
  <p:transition/>
  <p:timing/>
</p:sld>
</file>

<file path=ppt/tags/tag1.xml><?xml version="1.0" encoding="utf-8"?>
<p:tagLst xmlns:p="http://schemas.openxmlformats.org/presentationml/2006/main">
  <p:tag name="MH" val="20150410152701"/>
  <p:tag name="MH_LIBRARY" val="CONTENTS"/>
  <p:tag name="MH_ORDER" val="NUMBER"/>
  <p:tag name="MH_TYPE" val="OTHERS"/>
</p:tagLst>
</file>

<file path=ppt/tags/tag2.xml><?xml version="1.0" encoding="utf-8"?>
<p:tagLst xmlns:p="http://schemas.openxmlformats.org/presentationml/2006/main">
  <p:tag name="KSO_WM_UNIT_PLACING_PICTURE_USER_VIEWPORT" val="{&quot;height&quot;:2355.3318897637796,&quot;width&quot;:2323.3012103449923}"/>
</p:tagLst>
</file>

<file path=ppt/tags/tag3.xml><?xml version="1.0" encoding="utf-8"?>
<p:tagLst xmlns:p="http://schemas.openxmlformats.org/presentationml/2006/main">
  <p:tag name="KSO_WM_TEMPLATE_CATEGORY" val="custom"/>
  <p:tag name="KSO_WM_TEMPLATE_INDEX" val="142"/>
  <p:tag name="TIMING" val="|0.7|0.9|1|0.8"/>
</p:tagLst>
</file>

<file path=ppt/tags/tag4.xml><?xml version="1.0" encoding="utf-8"?>
<p:tagLst xmlns:p="http://schemas.openxmlformats.org/presentationml/2006/main">
  <p:tag name="KSO_WM_TEMPLATE_CATEGORY" val="custom"/>
  <p:tag name="KSO_WM_TEMPLATE_INDEX" val="142"/>
</p:tagLst>
</file>

<file path=ppt/tags/tag5.xml><?xml version="1.0" encoding="utf-8"?>
<p:tagLst xmlns:p="http://schemas.openxmlformats.org/presentationml/2006/main">
  <p:tag name="KSO_WM_UNIT_PLACING_PICTURE_USER_VIEWPORT" val="{&quot;height&quot;:2355.3318897637796,&quot;width&quot;:2323.3012103449923}"/>
</p:tagLst>
</file>

<file path=ppt/tags/tag6.xml><?xml version="1.0" encoding="utf-8"?>
<p:tagLst xmlns:p="http://schemas.openxmlformats.org/presentationml/2006/main">
  <p:tag name="KSO_WM_TEMPLATE_CATEGORY" val="custom"/>
  <p:tag name="KSO_WM_TEMPLATE_INDEX" val="142"/>
  <p:tag name="TIMING" val="|0.7|0.9|1|0.8"/>
</p:tagLst>
</file>

<file path=ppt/tags/tag7.xml><?xml version="1.0" encoding="utf-8"?>
<p:tagLst xmlns:p="http://schemas.openxmlformats.org/presentationml/2006/main">
  <p:tag name="KSO_WM_UNIT_TABLE_BEAUTIFY" val="smartTable{92c73eca-06d0-4a60-afdc-67baba3675d8}"/>
  <p:tag name="TABLE_COLORIDX" val="l"/>
  <p:tag name="TABLE_ONEKEY_SKIN_IDX" val="0"/>
  <p:tag name="TABLE_RECT" val="27.925*111.3*664.15*239.45"/>
  <p:tag name="TABLE_SKINIDX" val="-1"/>
</p:tagLst>
</file>

<file path=ppt/tags/tag8.xml><?xml version="1.0" encoding="utf-8"?>
<p:tagLst xmlns:p="http://schemas.openxmlformats.org/presentationml/2006/main">
  <p:tag name="KSO_WM_TEMPLATE_CATEGORY" val="custom"/>
  <p:tag name="KSO_WM_TEMPLATE_INDEX" val="142"/>
</p:tagLst>
</file>

<file path=ppt/tags/tag9.xml><?xml version="1.0" encoding="utf-8"?>
<p:tagLst xmlns:p="http://schemas.openxmlformats.org/presentationml/2006/main">
  <p:tag name="KSO_WM_UNIT_PLACING_PICTURE_USER_VIEWPORT" val="{&quot;height&quot;:2355.3318897637796,&quot;width&quot;:2323.3012103449923}"/>
</p:tagLst>
</file>

<file path=ppt/tags/tag10.xml><?xml version="1.0" encoding="utf-8"?>
<p:tagLst xmlns:p="http://schemas.openxmlformats.org/presentationml/2006/main">
  <p:tag name="KSO_WM_TEMPLATE_CATEGORY" val="custom"/>
  <p:tag name="KSO_WM_TEMPLATE_INDEX" val="142"/>
  <p:tag name="TIMING" val="|0.7|0.9|1|0.8"/>
</p:tagLst>
</file>

<file path=ppt/tags/tag11.xml><?xml version="1.0" encoding="utf-8"?>
<p:tagLst xmlns:p="http://schemas.openxmlformats.org/presentationml/2006/main">
  <p:tag name="KSO_WM_UNIT_TABLE_BEAUTIFY" val="smartTable{bc14568a-7186-4f7e-92b8-9b60e8f787d8}"/>
  <p:tag name="TABLE_COLORIDX" val="l"/>
  <p:tag name="TABLE_ONEKEY_SKIN_IDX" val="0"/>
  <p:tag name="TABLE_RECT" val="17*71.0397*686*203.15"/>
  <p:tag name="TABLE_SKINIDX" val="-1"/>
</p:tagLst>
</file>

<file path=ppt/tags/tag12.xml><?xml version="1.0" encoding="utf-8"?>
<p:tagLst xmlns:p="http://schemas.openxmlformats.org/presentationml/2006/main">
  <p:tag name="KSO_WM_TEMPLATE_CATEGORY" val="custom"/>
  <p:tag name="KSO_WM_TEMPLATE_INDEX" val="142"/>
</p:tagLst>
</file>

<file path=ppt/tags/tag13.xml><?xml version="1.0" encoding="utf-8"?>
<p:tagLst xmlns:p="http://schemas.openxmlformats.org/presentationml/2006/main">
  <p:tag name="KSO_WM_UNIT_TABLE_BEAUTIFY" val="smartTable{8e968a23-1f48-4161-98ae-31991114e395}"/>
  <p:tag name="TABLE_COLORIDX" val="l"/>
  <p:tag name="TABLE_ONEKEY_SKIN_IDX" val="0"/>
  <p:tag name="TABLE_RECT" val="36*85.925*648*145.9"/>
  <p:tag name="TABLE_SKINIDX" val="-1"/>
</p:tagLst>
</file>

<file path=ppt/tags/tag14.xml><?xml version="1.0" encoding="utf-8"?>
<p:tagLst xmlns:p="http://schemas.openxmlformats.org/presentationml/2006/main">
  <p:tag name="KSO_WM_UNIT_TABLE_BEAUTIFY" val="smartTable{f9b30c5b-b07b-4bc5-9354-073c16cbcfb3}"/>
  <p:tag name="TABLE_COLORIDX" val="l"/>
  <p:tag name="TABLE_ONEKEY_SKIN_IDX" val="0"/>
  <p:tag name="TABLE_RECT" val="36*246.142*648*113.3"/>
  <p:tag name="TABLE_SKINIDX" val="-1"/>
</p:tagLst>
</file>

<file path=ppt/tags/tag15.xml><?xml version="1.0" encoding="utf-8"?>
<p:tagLst xmlns:p="http://schemas.openxmlformats.org/presentationml/2006/main">
  <p:tag name="KSO_WM_TEMPLATE_CATEGORY" val="custom"/>
  <p:tag name="KSO_WM_TEMPLATE_INDEX" val="142"/>
</p:tagLst>
</file>

<file path=ppt/tags/tag16.xml><?xml version="1.0" encoding="utf-8"?>
<p:tagLst xmlns:p="http://schemas.openxmlformats.org/presentationml/2006/main">
  <p:tag name="KSO_WM_TEMPLATE_CATEGORY" val="custom"/>
  <p:tag name="KSO_WM_TEMPLATE_INDEX" val="142"/>
</p:tagLst>
</file>

<file path=ppt/tags/tag17.xml><?xml version="1.0" encoding="utf-8"?>
<p:tagLst xmlns:p="http://schemas.openxmlformats.org/presentationml/2006/main">
  <p:tag name="KSO_WM_UNIT_PLACING_PICTURE_USER_VIEWPORT" val="{&quot;height&quot;:2355.3318897637796,&quot;width&quot;:2323.3012103449923}"/>
</p:tagLst>
</file>

<file path=ppt/tags/tag18.xml><?xml version="1.0" encoding="utf-8"?>
<p:tagLst xmlns:p="http://schemas.openxmlformats.org/presentationml/2006/main">
  <p:tag name="KSO_WM_TEMPLATE_CATEGORY" val="custom"/>
  <p:tag name="KSO_WM_TEMPLATE_INDEX" val="142"/>
  <p:tag name="TIMING" val="|0.7|0.9|1|0.8"/>
</p:tagLst>
</file>

<file path=ppt/tags/tag19.xml><?xml version="1.0" encoding="utf-8"?>
<p:tagLst xmlns:p="http://schemas.openxmlformats.org/presentationml/2006/main">
  <p:tag name="KSO_WM_TEMPLATE_CATEGORY" val="custom"/>
  <p:tag name="KSO_WM_TEMPLATE_INDEX" val="142"/>
</p:tagLst>
</file>

<file path=ppt/tags/tag20.xml><?xml version="1.0" encoding="utf-8"?>
<p:tagLst xmlns:p="http://schemas.openxmlformats.org/presentationml/2006/main">
  <p:tag name="KSO_WM_UNIT_PLACING_PICTURE_USER_VIEWPORT" val="{&quot;height&quot;:2355.3318897637796,&quot;width&quot;:2323.3012103449923}"/>
</p:tagLst>
</file>

<file path=ppt/tags/tag21.xml><?xml version="1.0" encoding="utf-8"?>
<p:tagLst xmlns:p="http://schemas.openxmlformats.org/presentationml/2006/main">
  <p:tag name="KSO_WM_TEMPLATE_CATEGORY" val="custom"/>
  <p:tag name="KSO_WM_TEMPLATE_INDEX" val="142"/>
  <p:tag name="TIMING" val="|0.7|0.9|1|0.8"/>
</p:tagLst>
</file>

<file path=ppt/tags/tag22.xml><?xml version="1.0" encoding="utf-8"?>
<p:tagLst xmlns:p="http://schemas.openxmlformats.org/presentationml/2006/main">
  <p:tag name="KSO_WM_UNIT_TABLE_BEAUTIFY" val="smartTable{1cc500a2-72be-4ffe-a16c-6244eda242f4}"/>
  <p:tag name="TABLE_COLORIDX" val="l"/>
  <p:tag name="TABLE_ONEKEY_SKIN_IDX" val="0"/>
  <p:tag name="TABLE_RECT" val="36*198.592*648*162.15"/>
  <p:tag name="TABLE_SKINIDX" val="-1"/>
</p:tagLst>
</file>

<file path=ppt/tags/tag23.xml><?xml version="1.0" encoding="utf-8"?>
<p:tagLst xmlns:p="http://schemas.openxmlformats.org/presentationml/2006/main">
  <p:tag name="KSO_WM_TEMPLATE_CATEGORY" val="custom"/>
  <p:tag name="KSO_WM_TEMPLATE_INDEX" val="142"/>
</p:tagLst>
</file>

<file path=ppt/tags/tag24.xml><?xml version="1.0" encoding="utf-8"?>
<p:tagLst xmlns:p="http://schemas.openxmlformats.org/presentationml/2006/main">
  <p:tag name="KSO_WM_UNIT_TABLE_BEAUTIFY" val="smartTable{0e33b088-e934-4adb-a96b-7693b9a1acc4}"/>
  <p:tag name="TABLE_COLORIDX" val="9"/>
  <p:tag name="TABLE_ONEKEY_SKIN_IDX" val="3"/>
  <p:tag name="TABLE_RECT" val="17*140.613*686*194.05"/>
  <p:tag name="TABLE_SKINIDX" val="0"/>
</p:tagLst>
</file>

<file path=ppt/tags/tag25.xml><?xml version="1.0" encoding="utf-8"?>
<p:tagLst xmlns:p="http://schemas.openxmlformats.org/presentationml/2006/main">
  <p:tag name="KSO_WM_TEMPLATE_CATEGORY" val="custom"/>
  <p:tag name="KSO_WM_TEMPLATE_INDEX" val="142"/>
</p:tagLst>
</file>

<file path=ppt/tags/tag26.xml><?xml version="1.0" encoding="utf-8"?>
<p:tagLst xmlns:p="http://schemas.openxmlformats.org/presentationml/2006/main">
  <p:tag name="KSO_WM_TEMPLATE_CATEGORY" val="custom"/>
  <p:tag name="KSO_WM_TEMPLATE_INDEX" val="142"/>
</p:tagLst>
</file>

<file path=ppt/tags/tag27.xml><?xml version="1.0" encoding="utf-8"?>
<p:tagLst xmlns:p="http://schemas.openxmlformats.org/presentationml/2006/main">
  <p:tag name="KSO_WM_TEMPLATE_CATEGORY" val="custom"/>
  <p:tag name="KSO_WM_TEMPLATE_INDEX" val="142"/>
</p:tagLst>
</file>

<file path=ppt/tags/tag28.xml><?xml version="1.0" encoding="utf-8"?>
<p:tagLst xmlns:p="http://schemas.openxmlformats.org/presentationml/2006/main">
  <p:tag name="KSO_WM_UNIT_TABLE_BEAUTIFY" val="smartTable{ef446264-f4fd-4b40-8372-542277968514}"/>
  <p:tag name="TABLE_COLORIDX" val="l"/>
  <p:tag name="TABLE_ONEKEY_SKIN_IDX" val="0"/>
  <p:tag name="TABLE_RECT" val="36*166.317*648*191.05"/>
  <p:tag name="TABLE_SKINIDX" val="-1"/>
</p:tagLst>
</file>

<file path=ppt/tags/tag29.xml><?xml version="1.0" encoding="utf-8"?>
<p:tagLst xmlns:p="http://schemas.openxmlformats.org/presentationml/2006/main">
  <p:tag name="KSO_WM_TEMPLATE_CATEGORY" val="custom"/>
  <p:tag name="KSO_WM_TEMPLATE_INDEX" val="142"/>
</p:tagLst>
</file>

<file path=ppt/tags/tag30.xml><?xml version="1.0" encoding="utf-8"?>
<p:tagLst xmlns:p="http://schemas.openxmlformats.org/presentationml/2006/main">
  <p:tag name="KSO_WM_UNIT_TABLE_BEAUTIFY" val="smartTable{4e061341-fe5c-43ed-b399-a87b2e227a1e}"/>
  <p:tag name="TABLE_COLORIDX" val="l"/>
  <p:tag name="TABLE_ONEKEY_SKIN_IDX" val="0"/>
  <p:tag name="TABLE_RECT" val="36*83.075*648*124.45"/>
  <p:tag name="TABLE_SKINIDX" val="-1"/>
</p:tagLst>
</file>

<file path=ppt/tags/tag31.xml><?xml version="1.0" encoding="utf-8"?>
<p:tagLst xmlns:p="http://schemas.openxmlformats.org/presentationml/2006/main">
  <p:tag name="KSO_WM_UNIT_TABLE_BEAUTIFY" val="smartTable{5c42136e-9ac5-4cd2-8298-e6680e25dc4a}"/>
  <p:tag name="TABLE_COLORIDX" val="l"/>
  <p:tag name="TABLE_ONEKEY_SKIN_IDX" val="0"/>
  <p:tag name="TABLE_RECT" val="36*247.217*648*103.6"/>
  <p:tag name="TABLE_SKINIDX" val="-1"/>
</p:tagLst>
</file>

<file path=ppt/tags/tag32.xml><?xml version="1.0" encoding="utf-8"?>
<p:tagLst xmlns:p="http://schemas.openxmlformats.org/presentationml/2006/main">
  <p:tag name="KSO_WM_TEMPLATE_CATEGORY" val="custom"/>
  <p:tag name="KSO_WM_TEMPLATE_INDEX" val="142"/>
</p:tagLst>
</file>

<file path=ppt/tags/tag33.xml><?xml version="1.0" encoding="utf-8"?>
<p:tagLst xmlns:p="http://schemas.openxmlformats.org/presentationml/2006/main">
  <p:tag name="KSO_WM_UNIT_TABLE_BEAUTIFY" val="smartTable{06d7f8b8-b08d-4665-a6b6-03ccd654dd59}"/>
  <p:tag name="TABLE_COLORIDX" val="l"/>
  <p:tag name="TABLE_ONEKEY_SKIN_IDX" val="0"/>
  <p:tag name="TABLE_RECT" val="36*86.325*648*126.75"/>
  <p:tag name="TABLE_SKINIDX" val="-1"/>
</p:tagLst>
</file>

<file path=ppt/tags/tag34.xml><?xml version="1.0" encoding="utf-8"?>
<p:tagLst xmlns:p="http://schemas.openxmlformats.org/presentationml/2006/main">
  <p:tag name="KSO_WM_UNIT_TABLE_BEAUTIFY" val="smartTable{4dda1873-8f91-4141-8174-66f0585c2b3d}"/>
  <p:tag name="TABLE_COLORIDX" val="l"/>
  <p:tag name="TABLE_ONEKEY_SKIN_IDX" val="0"/>
  <p:tag name="TABLE_RECT" val="36*238.117*648*130.6"/>
  <p:tag name="TABLE_SKINIDX" val="-1"/>
</p:tagLst>
</file>

<file path=ppt/tags/tag35.xml><?xml version="1.0" encoding="utf-8"?>
<p:tagLst xmlns:p="http://schemas.openxmlformats.org/presentationml/2006/main">
  <p:tag name="KSO_WM_TEMPLATE_CATEGORY" val="custom"/>
  <p:tag name="KSO_WM_TEMPLATE_INDEX" val="142"/>
</p:tagLst>
</file>

<file path=ppt/tags/tag36.xml><?xml version="1.0" encoding="utf-8"?>
<p:tagLst xmlns:p="http://schemas.openxmlformats.org/presentationml/2006/main">
  <p:tag name="KSO_WM_UNIT_TABLE_BEAUTIFY" val="smartTable{1fa07bf3-e954-42de-878e-d34c20f43912}"/>
  <p:tag name="TABLE_COLORIDX" val="l"/>
  <p:tag name="TABLE_ENDDRAG_ORIGIN_RECT" val="648*162"/>
  <p:tag name="TABLE_ENDDRAG_RECT" val="36*106*648*162"/>
  <p:tag name="TABLE_ONEKEY_SKIN_IDX" val="0"/>
  <p:tag name="TABLE_RECT" val="36*106.792*648*237.05"/>
  <p:tag name="TABLE_SKINIDX" val="-1"/>
</p:tagLst>
</file>

<file path=ppt/tags/tag37.xml><?xml version="1.0" encoding="utf-8"?>
<p:tagLst xmlns:p="http://schemas.openxmlformats.org/presentationml/2006/main">
  <p:tag name="KSO_WM_TEMPLATE_CATEGORY" val="custom"/>
  <p:tag name="KSO_WM_TEMPLATE_INDEX" val="142"/>
</p:tagLst>
</file>

<file path=ppt/tags/tag38.xml><?xml version="1.0" encoding="utf-8"?>
<p:tagLst xmlns:p="http://schemas.openxmlformats.org/presentationml/2006/main">
  <p:tag name="KSO_WM_TEMPLATE_CATEGORY" val="custom"/>
  <p:tag name="KSO_WM_TEMPLATE_INDEX" val="142"/>
</p:tagLst>
</file>

<file path=ppt/tags/tag3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A000120140530A99PPBG">
  <a:themeElements>
    <a:clrScheme name="KSO_GREY4">
      <a:dk1>
        <a:srgbClr val="3D3F41"/>
      </a:dk1>
      <a:lt1>
        <a:srgbClr val="FFFFFF"/>
      </a:lt1>
      <a:dk2>
        <a:srgbClr val="454749"/>
      </a:dk2>
      <a:lt2>
        <a:srgbClr val="EAF5FC"/>
      </a:lt2>
      <a:accent1>
        <a:srgbClr val="64606D"/>
      </a:accent1>
      <a:accent2>
        <a:srgbClr val="B99179"/>
      </a:accent2>
      <a:accent3>
        <a:srgbClr val="9994A6"/>
      </a:accent3>
      <a:accent4>
        <a:srgbClr val="CDB7CD"/>
      </a:accent4>
      <a:accent5>
        <a:srgbClr val="B9D9E7"/>
      </a:accent5>
      <a:accent6>
        <a:srgbClr val="FFC000"/>
      </a:accent6>
      <a:hlink>
        <a:srgbClr val="00B0F0"/>
      </a:hlink>
      <a:folHlink>
        <a:srgbClr val="AFB2B4"/>
      </a:folHlink>
    </a:clrScheme>
    <a:fontScheme name="Arial">
      <a:majorFont>
        <a:latin typeface="Arial"/>
        <a:ea typeface="黑体" panose="02010609060101010101" charset="-122"/>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panose="02010609060101010101" charset="-122"/>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rtlCol="0">
        <a:spAutoFit/>
      </a:bodyPr>
      <a:lstStyle>
        <a:defPPr>
          <a:lnSpc>
            <a:spcPct val="130000"/>
          </a:lnSpc>
          <a:defRPr sz="1400" dirty="0" smtClean="0">
            <a:latin typeface="Arial" panose="020B0604020202020204" pitchFamily="34" charset="0"/>
            <a:ea typeface="微软雅黑" panose="020B0503020204020204" charset="-122"/>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23</Slides>
  <Notes>5</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23</vt:i4>
      </vt:variant>
    </vt:vector>
  </HeadingPairs>
  <TitlesOfParts>
    <vt:vector baseType="lpstr" size="37">
      <vt:lpstr>Arial</vt:lpstr>
      <vt:lpstr>Calibri</vt:lpstr>
      <vt:lpstr>黑体</vt:lpstr>
      <vt:lpstr>Wingdings</vt:lpstr>
      <vt:lpstr>宋体</vt:lpstr>
      <vt:lpstr>微软雅黑</vt:lpstr>
      <vt:lpstr>楷体</vt:lpstr>
      <vt:lpstr>新宋体</vt:lpstr>
      <vt:lpstr>等线 Light</vt:lpstr>
      <vt:lpstr>方正舒体</vt:lpstr>
      <vt:lpstr>Calibri Light</vt:lpstr>
      <vt:lpstr>Algerian</vt:lpstr>
      <vt:lpstr>华文新魏</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2024-09-10T20:17:10.225</cp:lastPrinted>
  <dcterms:created xsi:type="dcterms:W3CDTF">2024-09-10T12:17:10Z</dcterms:created>
  <dcterms:modified xsi:type="dcterms:W3CDTF">2024-09-10T12:17:12Z</dcterms:modified>
</cp:coreProperties>
</file>