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8A3E7-A43D-41F4-999E-DEE950B742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4A7DD1-3ADE-45E3-9674-6828C4FBA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4432F2-5DE4-49B3-B582-D1C99854BE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6EC32E-DEDF-40F7-A35A-D4C42E9B9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24B8C3-EED0-4FBD-9855-74A77B114E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4C3D03-D484-4CC2-A304-B7AA0FD7F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3FE99B-1A08-4407-84AD-774402AED0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F6DBF5-FB61-4AAF-97A5-E5F2DE44D7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B5106B-5D34-49C4-BED8-0FDCC71828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C5F671-9218-4ABB-9B9D-C42528C3D5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C59FE-E171-47DB-9975-FB646EB26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9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4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6221100003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传染病科护士的心理护理技巧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传染病科护士角色与职责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传染病患者心理特点与需求分析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心理护理技巧与方法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常见传染病的心理护理要点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心理护理在传染病治疗中的作用与价值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传染病科护士自身心理调适与防护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传染病科护士角色与职责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传染病科护士的定位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传染病防控的先锋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作为医疗团队的重要成员，传染病科护士是防控传染病的第一道防线。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患者心理支持的提供者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在患者接受治疗期间，传染病科护士需要提供心理支持，帮助患者缓解焦虑和恐惧。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健康教育的传播者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向患者和家属提供有关传染病的预防、治疗和康复知识。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传染病科护士的职责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密切观察患者的病情变化，及时记录并报告医生。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准确执行医生的治疗方案，包括药物治疗、护理操作等。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严格遵守感染控制规范，防止医院内感染的传播。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关注患者的心理状态，提供心理支持和情绪疏导。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执行医嘱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专业知识与技能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敏锐的观察力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良好的沟通能力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强大的心理素质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传染病科护士的素质要求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具备丰富的传染病学知识和熟练的护理技能。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能够及时发现患者的病情变化和心理问题。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与患者和家属保持有效沟通，解答疑问，提供必要的指导。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面对传染病的威胁和压力，能够保持冷静和乐观的态度。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传染病患者心理特点与需求分析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由于疾病的不确定性和传染性，患者容易产生焦虑和恐惧情绪，担心自身健康和他人的安全。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焦虑与恐惧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孤独与无助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自卑与自责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930" r="293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隔离治疗措施可能导致患者感到孤独和无助，缺乏社会支持和情感交流。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患者可能因患病而产生自卑感，自责和无助感，认为自己成为了社会和家庭的负担。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传染病患者的心理特点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患者需要感到自己和他人的安全得到保障，包括医疗环境、治疗措施和人际关系的安全。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安全需求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患者需要获得关于疾病的详细信息，包括病因、症状、治疗方法和预后等，以便更好地理解和应对疾病。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信息需求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患者需要得到医护人员、家人和社会的情感支持，减轻孤独和无助感，增强治疗信心。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情感支持需求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患者需要在治疗和康复过程中实现自我价值，积极参与治疗和康复计划，提高生活质量。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自我实现需求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传染病患者的心理需求分析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22588" r="22588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由于病情发展迅速，患者可能产生极度的焦虑和恐惧，需要及时的情感支持和信息提供。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急性传染病患者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长期的治疗和康复过程可能导致患者产生抑郁和绝望情绪，需要更多的心理干预和情感支持。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慢性传染病患者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除了身体症状外，患者还可能面临社会歧视和道德压力，需要关注其心理健康和社会适应问题。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性传播疾病患者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病情严重、治疗困难的患者可能产生极度的恐惧和无助感，需要强化的心理支持和临终关怀。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重症传染病患者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不同类型传染病患者的心理差异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心理护理技巧与方法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尊重患者的人格和权利，维护患者的尊严，以真诚、关怀的态度对待患者。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耐心倾听患者的诉说，理解患者的感受和需要，给予积极的回应和支持。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通过专业的护理技能和良好的服务态度，赢得患者的信任和依赖。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建立良好的护患关系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使用清晰、简洁、明确的语言与患者交流，注意语速、音量和语调，确保信息准确传达。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语言沟通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运用面部表情、目光接触、身体姿势等非语言方式与患者交流，传递关怀和支持。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关注患者的情绪变化，及时给予安慰和支持，帮助患者缓解焦虑、恐惧等不良情绪。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情绪管理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根据患者的心理需求，提供情感支持、心理疏导等心理护理服务，帮助患者增强信心和勇气。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评估患者心理状况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通过观察和交流，了解患者的心理状况和需求，制定个性化的心理护理方案。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向患者传授疾病相关知识、自我保健技能等，提高患者对疾病的认知和自我管理能力。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实施个性化的心理护理方案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https://d.book118.com/066221100003010034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2024-09-02T23:03:32.008</cp:lastPrinted>
  <dcterms:created xsi:type="dcterms:W3CDTF">2024-09-02T15:03:32Z</dcterms:created>
  <dcterms:modified xsi:type="dcterms:W3CDTF">2024-09-02T15:03:34Z</dcterms:modified>
</cp:coreProperties>
</file>