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37A4A-276A-4D08-B99B-AC5C5E44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565C5-9D88-45CC-A7A9-8C9A41730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CD47C-E009-4503-9A6F-CF13FE4D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1BACA-44C9-4BDD-A233-EB1E4F3A1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432F9-4A6D-47B2-BECF-6E11EAEB7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06A6D-2BD3-4ACC-9DD4-BCC1CBE8A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8A7C5-4F64-48D7-8C9D-37E4C0E2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61CF1-0437-428A-BACA-1671112A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E9CA5-D64D-4021-B41C-01F8CA6B0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19A9D-69E7-4BF4-A8F2-2AB85204C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585A0-88A4-4D03-9D64-8A934D7FF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221451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特种再生纸可行性研究项目招商引资方案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再生纸市场前景广阔，特种再生纸在包装、印刷等领域有广泛应用。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本项目旨在通过技术研发，实现特种再生纸的规模化生产，缓解原料供应压力，满足市场需求。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当前，全球纸张需求量持续增长，而森林资源日益减少，导致纸张原料供应紧张。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研发出高品质的特种再生纸生产技术。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建设特种再生纸生产线，实现规模化生产。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提高特种再生纸的市场份额，打造知名品牌。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进行技术研究和实验，攻克关键技术难题，形成自主知识产权。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根据研发成果，设计并建设特种再生纸生产线，购置相关设备。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投产运营，销售特种再生纸，拓展市场份额，加强品牌建设。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随着环保意识的提高，特种再生纸市场需求不断增长，消费者对环保、可再生产品的需求越来越高。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市场需求多样化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不同领域和行业对特种再生纸的需求不同，如包装、印刷、办公用纸等，多样化的需求为特种再生纸提供了更广阔的市场空间。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特种再生纸市场竞争激烈，企业需要不断提高产品质量、降低成本、拓展销售渠道等方面来提升竞争力。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在特种再生纸市场上，品牌影响力尤为重要，企业需要加强品牌建设和宣传，提高品牌知名度和美誉度。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随着环保政策的加强和消费者环保意识的提高，特种再生纸市场将更加注重环保化，企业需要加强环保技术的研发和应用。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消费者对特种再生纸的质量要求越来越高，企业需要不断提高产品质量和性能，满足消费者对高品质产品的需求。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建立废纸回收系统，从源头保证原材料的质量和供应。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废纸回收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利用先进的再生浆制备技术，将废纸破碎、脱墨、净化，制备成高质量的再生浆。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再生浆制备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将再生浆与其他辅助材料混合，通过抄纸机生产出特种再生纸。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纸张生产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对生产出的特种再生纸进行质量检测和控制，确保产品符合相关标准和客户要求。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特种再生纸的生产过程减少了树木的砍伐，降低了对环境的破坏和污染。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成本优势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市场前景广阔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采用先进的再生浆制备技术和抄纸工艺，确保特种再生纸的质量和性能达到或超过传统纸张。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利用废纸作为原材料，降低了生产成本，同时减少了原材料的进口依赖。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随着环保意识的提高和纸张需求的增长，特种再生纸的市场前景广阔。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目前国内外再生浆和纸张生产技术已经相当成熟，为特种再生纸的生产提供了可靠的技术支持。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国内外技术发展现状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拥有一支经验丰富、技术过硬的专业技术团队，能够确保项目的顺利实施。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技术团队实力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国内废纸回收体系已经较为完善，为特种再生纸的生产提供了稳定的原材料供应。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现有基础设施条件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对相关技术进行专利申请和保护，确保技术的独占性和合法权益。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72" r="2097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通过销售特种再生纸获取利润，定价策略可根据市场需求和竞争情况进行调整。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销售收入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在特种再生纸上印刷广告，与广告商合作获取广告费用。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广告收入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提供会员服务，如定制印刷、优先配送等，收取会员费。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会员收入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通过吸引投资或贷款等方式获取资金，用于扩大生产规模和研发。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融资收入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建立稳定的原材料供应渠道，确保原材料的质量和价格稳定。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优化生产流程，提高生产效率和产品质量，降低生产成本。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建立完善的质量管理体系，确保产品质量符合客户要求和行业标准。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建立高效的物流配送体系，确保产品及时送达客户手中。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运营模式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https://d.book118.com/066222145111010042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2024-09-09T20:34:22.773</cp:lastPrinted>
  <dcterms:created xsi:type="dcterms:W3CDTF">2024-09-09T12:34:22Z</dcterms:created>
  <dcterms:modified xsi:type="dcterms:W3CDTF">2024-09-09T12:34:25Z</dcterms:modified>
</cp:coreProperties>
</file>