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7D87C-24F4-4DD7-883F-9B62B341E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56C1B-275B-4575-AC5F-4A57FC13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1160F-B9D8-4366-A3C1-92502112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4AE6F-ACDF-48C2-9886-E8EDDE310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A1B4B-2972-43E8-B077-0AB5E0129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9F0E7-3A20-4C92-AAE0-50768E56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6908F-E36B-42B7-B4C4-1913E158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1119C-72A8-4FD0-95B8-112C28AA7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C90DD-86E0-40C3-ADE0-E909EFBF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8B9E9-5C9A-4FBA-91EB-34BFEEFA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8FB63-9205-401B-ADB6-2BF6A909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2221313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发热的护理ppt小讲课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特殊人群的发热护理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发热的定义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发热是指人体体温异常升高，通常以腋下温度高于37.2℃为标准。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发热是由于各种原因引起的体温调节中枢功能障碍，导致身体产热与散热失衡。当身体受到病原体感染、免疫系统异常、肿瘤或其他疾病影响时，可能会引发发热。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发热的原因多种多样，主要包括感染性疾病、自身免疫性疾病、变态反应性疾病等。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感染性疾病是发热最常见的原因，如感冒、肺炎、肠道感染等。此外，自身免疫性疾病和变态反应性疾病也是发热的重要原因，如风湿热、系统性红斑狼疮等。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根据体温高低和持续时间，可以将发热分为低热、中热、高热和超高热。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低热通常是指体温在37.3℃-38℃之间，中热为38.1℃-39℃，高热为39.1℃-41℃，超高热则指体温超过41℃。不同热型的发热可能提示不同的疾病和病因。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温水擦浴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冰敷降温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用温水毛巾擦拭全身，特别是颈部、腋窝、腹股沟等血管丰富的地方，每次擦拭10~15分钟，通过蒸发散热降低体温。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将冰袋置于额头、颈部、腋窝、腹股沟等大血管处，冰融化后需及时更换，每次冰敷时间不超过20分钟，避免局部冻伤。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保持室内温度在20~25℃，有利于散热和降低体温。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根据医生指导选择适合儿童的退烧药，如布洛芬或对乙酰氨基酚等。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口服退烧药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对于不能口服药物的患儿，可以使用退热栓塞肛，但需注意用药剂量和用药时机。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退热栓塞肛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药物降温法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饮食宜清淡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注意休息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饮食与休息护理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保证患儿充足的睡眠时间，避免过度疲劳和剧烈运动。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选择易消化、营养丰富的食物，如稀饭、面条、水果等，避免油腻、辛辣食物。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发热时身体会流失大量水分，应鼓励患儿多喝水，以补充体内水分和促进新陈代谢。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注意观察患儿的体温变化、精神状态、食欲等情况，如有异常及时就医。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特殊人群的发热护理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https://d.book118.com/066222213132010040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2024-09-07T01:06:54.282</cp:lastPrinted>
  <dcterms:created xsi:type="dcterms:W3CDTF">2024-09-06T17:06:54Z</dcterms:created>
  <dcterms:modified xsi:type="dcterms:W3CDTF">2024-09-06T17:06:56Z</dcterms:modified>
</cp:coreProperties>
</file>