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37779D-A9C6-407B-AC8D-CEE7D3787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39C17-661B-4E26-A35E-E4857E236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1CAEE-148B-4BFB-BE30-71C5CD427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BAF8F4-F33D-4598-B2A8-A21A8A23C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4F3723-884C-4D84-8607-1D3634268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C76D3A-5E6A-407F-B79E-10672A45D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B3FC23-A252-4373-9D84-70A5004E3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0BEE93-2DA9-447F-A443-16580DD82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F794E0-5ED5-4953-9ED1-226B70FCB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C4148-F39A-49B0-9307-72FF0BC0A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E0E44F-CC00-4B35-B494-3B2527267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23042011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护理带教ppt汇报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护理带教的重要性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护理带教的实践经验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护理带教的挑战与解决方案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护理带教的未来展望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244" r="3324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介绍护理带教的背景、目的和意义，阐述为什么需要进行护理带教，以及其对于护理专业学生的重要性。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简述护理带教的起源、发展历程以及当前的应用情况，为后续汇报内容提供背景知识。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527" r="2852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介绍护理带教的基本概念、特点、目标和方法，让听众对护理带教有一个全面的了解。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重点介绍护理带教的实施过程，包括带教老师的选拔与培训、学生的分组与安排、教学内容与方法等。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内容二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分享护理带教的经验和成果，包括带教过程中的亮点、困难及解决方案，以及学生在带教过程中的表现和收获。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内容三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展望护理带教的未来发展趋势，探讨如何进一步优化护理带教模式，提高护理专业学生的实践能力和综合素质。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护理带教的重要性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通过带教，新护士可以学习到正确的护理操作和流程，从而降低护理差错和事故的发生率，保障患者的安全。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0292" r="20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带教能够帮助新护士了解患者的需求和期望，从而提供更加贴心、专业的护理服务，提高护理效果。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提高护理效果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708" b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带教过程也是对老护士的培训和提升，通过传授知识和经验，老护士的素质也会得到提高。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提升护士素质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通过带教，新护士可以学习到护理工作的基本技能，如输液、测量生命体征等。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熟悉操作流程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提高应对能力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带教可以帮助新护士了解护理操作的流程和规范，避免在工作中出现混乱。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带教能够培养新护士在紧急情况下的应对能力，提高其处理突发状况的能力。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培养新护士的实践技能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922" b="192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促进护理团队的协作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增强团队凝聚力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带教过程是一个互动的过程，新老护士之间的交流和合作能够增强团队的凝聚力。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提高团队协作效率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通过带教，新护士能够更快地融入团队，提高团队协作的效率。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促进知识共享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带教也是一个知识共享的过程，老护士可以将自己的经验和知识传授给新护士，实现知识的传承和更新。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护理带教的实践经验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明确带教的目标和期望，包括提高学员的护理技能、知识水平以及职业素养。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5317" r="2531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500" r="14500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确定带教目标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根据带教目标和学员实际情况，制定详细的教学计划，包括教学内容、教学方法、时间安排等。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制定教学计划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为教学计划准备必要的教学资源，如教材、教具、多媒体资料等，确保教学质量。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准备教学资源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制定带教计划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指导学员进行实践操作，强调操作规范和注意事项，培养学员的实际操作能力。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按照教学计划进行理论授课，注重知识点的系统性和连贯性，提高学员的理论水平。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通过案例分析，培养学员分析问题和解决问题的能力，提高其临床思维能力。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42" r="12542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实施带教过程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https://d.book118.com/066223042011010101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2024-09-25T10:28:55.372</cp:lastPrinted>
  <dcterms:created xsi:type="dcterms:W3CDTF">2024-09-25T02:28:55Z</dcterms:created>
  <dcterms:modified xsi:type="dcterms:W3CDTF">2024-09-25T02:28:57Z</dcterms:modified>
</cp:coreProperties>
</file>