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F5DB81-365D-48DC-A69D-E91005AAA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1E0EB-AF3C-4A1E-9F19-42EF2FD38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E0C7C5-A1B4-408E-832D-3CC07C728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D04F9B-8154-4B09-88A7-4E1404472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B1C43E-13A2-40D2-9608-BA3D55EB5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80FC07-E7BB-4D59-AA26-43684425E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5EB058-57A2-43C6-85C4-077F212AC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E6639E-E797-46B0-BE5A-8782F8749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C5F6BE-7AEE-4881-A52E-75B4B7CB48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04C1D-5AE6-4A91-BAF0-78D71E2DC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F3B29B-02B1-4A15-9B96-DA044BF6A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23225003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学校预防新冠状病毒健康教育课件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新冠病毒基本知识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学校预防措施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健康教育内容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实践操作指南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本课件旨在提高学生对新冠状病毒的认识，增强预防意识，并掌握正确的预防措施。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8458" r="28458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667" r="16667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新冠状病毒疫情在全球范围内爆发，对人类健康和社会经济造成严重影响。学校作为学生生活和学习的重要场所，必须采取有效的预防措施，保障学生和教职工的健康安全。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新冠病毒基本知识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新型冠状病毒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是一种单股正链RNA病毒，属于冠状病毒科。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具有包膜，其形态为圆形或椭圆形，直径约为60-140纳米，具有多种表面蛋白，可以与宿主细胞受体结合并进入细胞进行复制。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宿主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主要为人类，但某些野生动物也可能是其宿主。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病毒携带者通过咳嗽、打喷嚏或说话时产生的飞沫传播给他人。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空气传播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958" r="5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125" r="12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粪口传播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708" r="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病毒携带者接触污染物体表面后，再接触口、鼻、眼等部位而感染。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消化道排泄物携带病毒，可污染环境并通过食物和水传播。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传播途径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一般为1-14天，平均为3-7天。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潜伏期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发热、乏力、干咳为主要表现，少数患者伴有鼻塞、流涕、咽痛、肌痛和腹泻等症状。重症患者多在发病一周后出现呼吸困难和/或低氧血症，严重者可快速进展为急性呼吸窘迫综合征、脓毒症休克、难以纠正的代谢性酸中毒和出凝血功能障碍及多器官功能衰竭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学校预防措施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https://d.book118.com/066223225003010033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2024-09-01T10:01:32.033</cp:lastPrinted>
  <dcterms:created xsi:type="dcterms:W3CDTF">2024-09-01T02:01:32Z</dcterms:created>
  <dcterms:modified xsi:type="dcterms:W3CDTF">2024-09-01T02:01:34Z</dcterms:modified>
</cp:coreProperties>
</file>