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13C8FF-C0B1-48B8-8CD9-D1ACA9BD30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E7B0B7-25A7-4510-8C66-5A63219A7B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F808F5-E24E-45BD-8BBB-BF261FA615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DF37DD-7B82-4217-8392-AE8B0F983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AFB59F-1B69-431D-93F9-B560747766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E3649D-9F86-40FF-80C6-B4B56DB977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95A238-8504-4905-91ED-073777B849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4EFA12-2814-43C7-B4F6-91762E5F08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7B65FD-5030-43B8-B636-5C64A332AC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4BFBBE-73C7-4A70-BFF4-26F5C64645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CE5EC4-3770-4DE4-96A9-1DC3BC8B5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22323301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传染病的流行病学调查与疫源追溯</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汇报时间：2024-01-19</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传染病流行病学基本概念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流行病学调查方法与技术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疫源追溯方法与技术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流行病学调查与疫源追溯的实践应用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挑战与展望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流行病学调查是传染病防控的重要手段，通过对病例、接触者、传播途径等的详细调查，可以迅速掌握疫情动态，为防控措施提供依据。</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传染病防控</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通过对流行病学数据的收集、整理和分析，可以及时发现疫情变化趋势，为预警和预测提供数据支持。</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疫情预警与预测</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流行病学调查结果可以为政府和公共卫生机构制定针对性的防控策略、资源配置和公共卫生政策提供科学依据。</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公共卫生决策</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查明传染源</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通过流行病学调查，可以追踪到传染病的源头，有助于及时切断传播途径，控制疫情扩散。</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掌握传播途径</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流行病学调查可以揭示传染病的传播途径，如飞沫传播、接触传播、粪口传播等，为制定有效的防控措施提供依据。</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评估疫情风险</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通过对病例数量、分布、人群特征等的分析，可以评估疫情的严重程度和传播风险，为决策者提供重要参考。</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指导防控措施</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流行病学调查结果可以为制定针对性的防控措施提供科学依据，如隔离治疗、疫苗接种、社区防控等。</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流行病学调查的重要性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传染病流行病学基本概念</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传染病定义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传染病分类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由病原微生物（如细菌、病毒、寄生虫等）引起的、能在人与人之间或人与动物之间传播的疾病。</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根据病原体的不同，传染病可分为细菌性传染病、病毒性传染病、寄生虫性传染病等。</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723" r="1772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研究人群中疾病与健康状况的分布及其影响因素，并研究防治疾病及促进健康的策略和措施的科学。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描述疾病分布状态，探讨疾病的流行因素和流行规律，评价预防措施的效果，预测疾病流行趋势，为制定公共卫生策略和措施提供科学依据。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流行病学的定义与任务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流行病学任务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流行病学定义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疫源追溯的意义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疫源追溯定义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通过流行病学调查、实验室检测等手段，追踪传染病的来源和传播途径，以确定疫情的起始点和传播范围。</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疫源追溯的意义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有助于及时控制疫情，防止疫情扩散；有助于了解疾病的传播规律和特点，为制定有效的防控措施提供依据；有助于评估疫情风险，为决策者提供科学支持。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流行病学调查方法与技术</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个案调查</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对单个病例进行详细调查，收集其人口学信息、临床信息、暴露史等。</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暴发调查</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在特定人群中，短时间内出现多例相同病例时进行的调查，以明确暴发原因和传播途径。</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队列研究</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选定暴露于某因素的人群和未暴露于该因素的人群，追踪其发病情况，比较两组人群发病率差异。</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现场调查方法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病原学检测</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通过培养、分离、鉴定病原体，确定传染源和传播途径。</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免疫学检测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利用抗原抗体反应原理，检测患者体内特异性抗体或抗原，辅助诊断。</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分子生物学检测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应用基因测序、核酸检测等技术，快速、准确地鉴定病原体和监测病毒变异情况。</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实验室检测技术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https://d.book118.com/066223233014010050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2024-09-15T05:14:57.580</cp:lastPrinted>
  <dcterms:created xsi:type="dcterms:W3CDTF">2024-09-14T21:14:57Z</dcterms:created>
  <dcterms:modified xsi:type="dcterms:W3CDTF">2024-09-14T21:14:59Z</dcterms:modified>
</cp:coreProperties>
</file>