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47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0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72F49-EE07-4DDD-80D6-E0271DBB4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C4972-6CE7-4616-BCD8-E2DB26DED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13A0D-E12B-42B3-AD8C-14B3DEAFF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E65689-C8FF-469A-988A-671E171B5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51704C-C72F-410E-83DF-DCF98FD45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56CDFD-D6DC-4315-8B9D-E31F907B8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930206-5909-43A3-A724-CBDC1118D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3033CB-E076-4176-8944-70827367B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23F94-D5DA-45CC-B15F-9DB15A57F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5E3CF-53EE-4D41-AA5B-8092B1FEE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1568E-823C-4B9F-8904-AA4F9A0BC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7467" r:id="rId2"/>
    <p:sldLayoutId id="2147497468" r:id="rId3"/>
    <p:sldLayoutId id="2147497469" r:id="rId4"/>
    <p:sldLayoutId id="2147497470" r:id="rId5"/>
    <p:sldLayoutId id="2147497471" r:id="rId6"/>
    <p:sldLayoutId id="2147497472" r:id="rId7"/>
    <p:sldLayoutId id="2147497473" r:id="rId8"/>
    <p:sldLayoutId id="2147497474" r:id="rId9"/>
    <p:sldLayoutId id="2147497475" r:id="rId10"/>
    <p:sldLayoutId id="214749747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tags" Target="../tags/tag145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22515014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土建施工主管工作总结报告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工作不足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改进措施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未来展望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10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1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2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工作总结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4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工作亮点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5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15"/>
          <p:cNvCxnSpPr/>
          <p:nvPr>
            <p:custDataLst>
              <p:tags r:id="rId16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工作总结</a:t>
            </a:r>
            <a:endParaRPr lang="zh-CN" altLang="en-US"/>
          </a:p>
        </p:txBody>
      </p:sp>
      <p:sp>
        <p:nvSpPr>
          <p:cNvPr id="10488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完成项目情况</a:t>
            </a:r>
            <a:endParaRPr lang="zh-CN" altLang="en-US"/>
          </a:p>
        </p:txBody>
      </p:sp>
      <p:sp>
        <p:nvSpPr>
          <p:cNvPr id="104886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项目中出现的问题及解决方案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87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项目的验收和交付情况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项目的质量、安全和成本控制情况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88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已完成项目名称、规模和时间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施工过程管理</a:t>
            </a:r>
            <a:endParaRPr lang="zh-CN" altLang="en-US"/>
          </a:p>
        </p:txBody>
      </p:sp>
      <p:sp>
        <p:nvSpPr>
          <p:cNvPr id="104892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3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4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施工安全监管：强化安全意识，定期检查现场安全状况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4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施工成本控制：合理分配资源，降低成本超支风险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4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施工进度控制：确保项目按计划进行，及时解决延误问题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5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施工质量监控：严格执行质量标准，确保各环节合格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质量安全管理</a:t>
            </a:r>
            <a:endParaRPr lang="zh-CN" altLang="en-US"/>
          </a:p>
        </p:txBody>
      </p:sp>
      <p:sp>
        <p:nvSpPr>
          <p:cNvPr id="104898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加强施工现场的质量安全检查和监督，及时发现和整改存在的质量安全隐患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积极配合相关部门的检查和验收工作，确保工程质量和安全符合要求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建立健全质量安全管理体系，确保施工过程符合相关法规和标准要求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定期开展质量安全培训和教育，提高员工的质量安全意识和技能水平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成本控制管理</a:t>
            </a:r>
            <a:endParaRPr lang="zh-CN" altLang="en-US"/>
          </a:p>
        </p:txBody>
      </p:sp>
      <p:sp>
        <p:nvSpPr>
          <p:cNvPr id="104904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制定合理的预算和计划，确保项目成本控制在预期范围内。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定期进行成本核算和分析，及时发现和解决成本超支问题。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优化施工方案和材料采购渠道，降低成本。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加强施工现场管理，减少浪费和损失，提高成本控制效果。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工作亮点</a:t>
            </a:r>
            <a:endParaRPr lang="zh-CN" altLang="en-US"/>
          </a:p>
        </p:txBody>
      </p:sp>
      <p:sp>
        <p:nvSpPr>
          <p:cNvPr id="10491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创新施工方法</a:t>
            </a:r>
            <a:endParaRPr lang="zh-CN" altLang="en-US"/>
          </a:p>
        </p:txBody>
      </p:sp>
      <p:sp>
        <p:nvSpPr>
          <p:cNvPr id="104913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提出并实施新型模板加固体系，提高施工效率与质量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引入BIM技术进行施工过程模拟，减少现场问题与返工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创新使用新型建筑材料，如自修复混凝土、高强度轻质材料等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优化施工工艺流程，实现流水线作业，降低成本与能耗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优化施工流程</a:t>
            </a:r>
            <a:endParaRPr lang="zh-CN" altLang="en-US"/>
          </a:p>
        </p:txBody>
      </p:sp>
      <p:sp>
        <p:nvSpPr>
          <p:cNvPr id="104918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提出并实施新的施工方案，提高工作效率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引入现代化施工设备，提高工程质量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强化安全管理措施，确保施工安全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优化材料采购流程，降低成本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提升工程质量</a:t>
            </a:r>
            <a:endParaRPr lang="zh-CN" altLang="en-US"/>
          </a:p>
        </p:txBody>
      </p:sp>
      <p:sp>
        <p:nvSpPr>
          <p:cNvPr id="104925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加强质量检测与监控，及时发现并解决问题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严格把控材料质量，确保工程安全可靠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优化施工工艺，提高工程质量标准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重视技术培训与交流，提升团队整体素质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保障施工安全</a:t>
            </a:r>
            <a:endParaRPr lang="zh-CN" altLang="en-US"/>
          </a:p>
        </p:txBody>
      </p:sp>
      <p:sp>
        <p:nvSpPr>
          <p:cNvPr id="104932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3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严格监督施工现场的安全状况，及时发现和消除安全隐患。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与相关部门密切配合，做好安全检查和评估工作，确保施工安全无虞。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制定安全管理制度和操作规程，确保施工过程符合安全标准。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定期进行安全培训和演练，提高员工的安全意识和应对能力。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工作不足</a:t>
            </a:r>
            <a:endParaRPr lang="zh-CN" altLang="en-US"/>
          </a:p>
        </p:txBody>
      </p:sp>
      <p:sp>
        <p:nvSpPr>
          <p:cNvPr id="10493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施工进度控制不足</a:t>
            </a:r>
            <a:endParaRPr lang="zh-CN" altLang="en-US"/>
          </a:p>
        </p:txBody>
      </p:sp>
      <p:sp>
        <p:nvSpPr>
          <p:cNvPr id="104941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进度计划制定不够科学合理，缺乏灵活性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未能及时预测和应对施工过程中的延误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施工过程中的协调沟通不够顺畅，导致进度受阻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对施工进度的监控和调整不够及时有效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https://d.book118.com/066225150145010041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5_1"/>
  <p:tag name="KSO_WM_UNIT_INDEX" val="1_5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1"/>
  <p:tag name="KSO_WM_UNIT_INDEX" val="1_1"/>
  <p:tag name="KSO_WM_UNIT_LAYERLEVEL" val="1_1"/>
  <p:tag name="KSO_WM_UNIT_TYPE" val="l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1_1"/>
  <p:tag name="KSO_WM_UNIT_INDEX" val="1_1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2_1"/>
  <p:tag name="KSO_WM_UNIT_INDEX" val="1_2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2"/>
  <p:tag name="KSO_WM_UNIT_INDEX" val="1_2"/>
  <p:tag name="KSO_WM_UNIT_LAYERLEVEL" val="1_1"/>
  <p:tag name="KSO_WM_UNIT_TYPE" val="l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3"/>
  <p:tag name="KSO_WM_UNIT_INDEX" val="1_3"/>
  <p:tag name="KSO_WM_UNIT_LAYERLEVEL" val="1_1"/>
  <p:tag name="KSO_WM_UNIT_TYPE" val="l_i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5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+中文标题</vt:lpstr>
      <vt:lpstr>Wingdings</vt:lpstr>
      <vt:lpstr>宋体</vt:lpstr>
      <vt:lpstr>Office Theme</vt:lpstr>
      <vt:lpstr>土建施工主管工作总结报告</vt:lpstr>
      <vt:lpstr>目录</vt:lpstr>
      <vt:lpstr>工作总结</vt:lpstr>
      <vt:lpstr>完成项目情况</vt:lpstr>
      <vt:lpstr>施工过程管理</vt:lpstr>
      <vt:lpstr>质量安全管理</vt:lpstr>
      <vt:lpstr>成本控制管理</vt:lpstr>
      <vt:lpstr>工作亮点</vt:lpstr>
      <vt:lpstr>创新施工方法</vt:lpstr>
      <vt:lpstr>优化施工流程</vt:lpstr>
      <vt:lpstr>提升工程质量</vt:lpstr>
      <vt:lpstr>保障施工安全</vt:lpstr>
      <vt:lpstr>工作不足</vt:lpstr>
      <vt:lpstr>施工进度控制不足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2024-09-08T15:20:00.608</cp:lastPrinted>
  <dcterms:created xsi:type="dcterms:W3CDTF">2024-09-08T07:20:00Z</dcterms:created>
  <dcterms:modified xsi:type="dcterms:W3CDTF">2024-09-08T07:20:02Z</dcterms:modified>
</cp:coreProperties>
</file>