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86F18D-185A-4C25-B8A4-26EA5E150A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B98B3A-7F1E-419E-94B9-9BF3426DA6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458C39-A9D1-45EB-9612-BEA2646E1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7E51AD-1A44-4769-AC34-672CBC141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687B60-CC79-44BF-BA15-B07CB48291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55A3C2-8044-476D-87A7-946D055D0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94E223-EDA0-4483-9157-77285ED57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B1E216-DBDA-4C44-A7F2-8DBE8752A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DDF65B-2D7C-465B-B082-34E0B508E5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8BB51B-552D-47B1-A770-84DDE7C47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208C0D-3193-4D80-A9D2-4A57ABA9E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t>Click to edit Master text styles</a:t>
            </a:r>
          </a:p>
          <a:p>
            <a:r>
              <a:t>Second level</a:t>
            </a:r>
          </a:p>
          <a:p>
            <a:r>
              <a:t>Third level</a:t>
            </a:r>
          </a:p>
          <a:p>
            <a:r>
              <a:t>Fourth level</a:t>
            </a:r>
          </a:p>
          <a:p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8/1/2011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225210012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4M1I品管理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引言</a:t>
            </a:r>
          </a:p>
          <a:p>
            <a:r>
              <a:t>4M1I品管理体系构建</a:t>
            </a:r>
          </a:p>
          <a:p>
            <a:r>
              <a:t>4M1I品管理实施策略</a:t>
            </a:r>
          </a:p>
          <a:p>
            <a:r>
              <a:t>4M1I品管理效果评估与改进</a:t>
            </a:r>
          </a:p>
          <a:p>
            <a:r>
              <a:t>4M1I品管理挑战与对策</a:t>
            </a:r>
          </a:p>
          <a:p>
            <a: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    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41" b="1844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6356" b="1635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提升产品品质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通过4M1I品管理，企业可以更加全面、系统地管理产品品质，从而提升产品的竞争力和市场占有率。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降低生产成本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通过对生产过程中的各种要素进行有效管理，企业可以降低生产成本，提高生产效率，进而增加企业利润。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提高客户满意度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优质的产品品质是提高客户满意度的重要因素之一。通过4M1I品管理，企业可以更好地满足客户需求，提高客户满意度和忠诚度。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80100" y="1846792"/>
            <a:ext cx="10176933" cy="67098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1824109" y="2746375"/>
            <a:ext cx="406400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4491109" y="2746375"/>
            <a:ext cx="406400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flipV="1">
            <a:off x="7291459" y="2746375"/>
            <a:ext cx="404283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flipV="1">
            <a:off x="10076993" y="2746375"/>
            <a:ext cx="406400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1109" y="3095626"/>
            <a:ext cx="2600876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375626" y="3095626"/>
            <a:ext cx="2667000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193162" y="3095626"/>
            <a:ext cx="2600876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931875" y="3095626"/>
            <a:ext cx="2618599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358817" y="1865842"/>
            <a:ext cx="642408" cy="642408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702259" y="1856317"/>
            <a:ext cx="641985" cy="641985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172608" y="1866265"/>
            <a:ext cx="641985" cy="64198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959200" y="1866265"/>
            <a:ext cx="641985" cy="64198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4M1I品管理定义及重要性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81109" y="3095626"/>
            <a:ext cx="2600876" cy="490334"/>
            <a:chOff x="681109" y="3095626"/>
            <a:chExt cx="260087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681109" y="3095626"/>
              <a:ext cx="260087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定义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81109" y="3729400"/>
            <a:ext cx="2600876" cy="2374592"/>
            <a:chOff x="681109" y="3729400"/>
            <a:chExt cx="2600876" cy="2374592"/>
          </a:xfrm>
        </p:grpSpPr>
        <p:sp>
          <p:nvSpPr>
            <p:cNvPr id="40" name="TextBox 40"/>
            <p:cNvSpPr txBox="1"/>
            <p:nvPr/>
          </p:nvSpPr>
          <p:spPr>
            <a:xfrm>
              <a:off x="681109" y="3729400"/>
              <a:ext cx="2600876" cy="237459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4M1I品管理是指对生产过程中的“人（Man）、机（Machine）、料（Material）、法（Method）、环（Environment）”五大要素进行全面、系统的管理，以确保产品品质的稳定和提升。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393871" y="3095626"/>
            <a:ext cx="2600876" cy="490334"/>
            <a:chOff x="3393871" y="3095626"/>
            <a:chExt cx="260087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3393871" y="3095626"/>
              <a:ext cx="260087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系统化管理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393871" y="3729400"/>
            <a:ext cx="2600876" cy="2374592"/>
            <a:chOff x="3393871" y="3729400"/>
            <a:chExt cx="2600876" cy="2374592"/>
          </a:xfrm>
        </p:grpSpPr>
        <p:sp>
          <p:nvSpPr>
            <p:cNvPr id="44" name="TextBox 44"/>
            <p:cNvSpPr txBox="1"/>
            <p:nvPr/>
          </p:nvSpPr>
          <p:spPr>
            <a:xfrm>
              <a:off x="3393871" y="3729400"/>
              <a:ext cx="2600876" cy="237459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4M1I品管理将生产过程中的各个要素有机地结合在一起，形成一个完整的管理体系，从而确保产品品质的稳定和提升。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168567" y="3095626"/>
            <a:ext cx="2600876" cy="490334"/>
            <a:chOff x="6168567" y="3095626"/>
            <a:chExt cx="260087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6168567" y="3095626"/>
              <a:ext cx="260087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预防为主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168567" y="3729400"/>
            <a:ext cx="2600876" cy="2374592"/>
            <a:chOff x="6168567" y="3729400"/>
            <a:chExt cx="2600876" cy="2374592"/>
          </a:xfrm>
        </p:grpSpPr>
        <p:sp>
          <p:nvSpPr>
            <p:cNvPr id="48" name="TextBox 48"/>
            <p:cNvSpPr txBox="1"/>
            <p:nvPr/>
          </p:nvSpPr>
          <p:spPr>
            <a:xfrm>
              <a:off x="6168567" y="3729400"/>
              <a:ext cx="2600876" cy="237459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4M1I品管理注重预防不良品的产生，通过在生产过程中对各个要素进行有效控制和管理，降低不良品率，提高产品品质。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8931875" y="3095626"/>
            <a:ext cx="2600876" cy="490334"/>
            <a:chOff x="8931875" y="3095626"/>
            <a:chExt cx="260087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8931875" y="3095626"/>
              <a:ext cx="260087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持续改进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8931875" y="3729400"/>
            <a:ext cx="2600876" cy="2374592"/>
            <a:chOff x="8931875" y="3729400"/>
            <a:chExt cx="2600876" cy="2374592"/>
          </a:xfrm>
        </p:grpSpPr>
        <p:sp>
          <p:nvSpPr>
            <p:cNvPr id="52" name="TextBox 52"/>
            <p:cNvSpPr txBox="1"/>
            <p:nvPr/>
          </p:nvSpPr>
          <p:spPr>
            <a:xfrm>
              <a:off x="8931875" y="3729400"/>
              <a:ext cx="2600876" cy="237459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4M1I品管理强调持续改进的思想，通过不断地优化生产过程中的各个要素，提高生产效率和产品品质，从而满足不断变化的市场需求。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4M1I品管理体系构建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282" r="1428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在公司组织架构中明确4M1I品管理部门的职责和权力，确保该部门能够独立、有效地开展工作。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设立4M1I品管理部门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组建具备品管理知识和经验的专业团队，包括品经理、品工程师等，负责4M1I品管理的具体实施和推进。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配备专业管理团队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明确研发、生产、销售、采购等相关部门在4M1I品管理中的职责，形成跨部门协同工作的机制。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明确各部门职责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组织架构与职责划分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对现有产品管理流程进行全面调研和诊断，识别存在的问题和瓶颈。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流程调研与诊断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基于调研结果，设计符合4M1I品管理要求的流程，包括需求收集、立项评审、研发设计、试制验证、量产导入等关键环节。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流程设计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9792" r="197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9995" r="1999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持续跟踪流程实施效果，发现问题及时进行调整和优化，确保流程的高效运转。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流程优化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流程设计与优化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7153" b="715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制度宣贯与执行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通过培训、宣贯等方式，确保相关人员对4M1I品管理制度的理解和执行，提高制度执行力度。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制定4M1I品管理制度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制定涵盖4M1I品管理全过程的制度，明确各环节的工作要求、标准和流程。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完善相关配套制度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完善与4M1I品管理相关的研发管理、生产管理、质量管理等配套制度，确保各项工作的顺利开展。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制度建设与完善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4M1I品管理实施策略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根据岗位需求和人员素质现状，制定针对性的培训计划，包括培训内容、时间、方式等。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制定培训计划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实施培训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417" r="17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考核与反馈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542" r="14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通过内部培训、外部培训、在线学习等方式，对员工进行专业知识、技能和素质的培训。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对培训效果进行考核，及时反馈培训结果，针对不足进行改进和完善。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人员培训与素质提升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实施设备维护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按照维护计划对设备进行维护，确保设备处于良好状态，减少故障率，提高生产效率。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制定设备维护计划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根据设备使用情况和维护需求，制定合理的设备维护计划，包括日常维护、定期维护和预防性维护等。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设备更新与改造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根据生产需要和技术发展，对老旧设备进行更新或改造，提高设备性能和生产效率。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7432" r="1743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292" r="1629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设备维护与更新改造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供应商选择与评估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选择合格的供应商，对供应商进行评估和审核，确保供应商具备提供合格材料的能力。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材料采购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根据生产计划和材料需求，制定合理的采购计划，进行材料采购。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材料质量控制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对采购的材料进行质量检验和控制，确保材料符合质量要求，防止不良材料流入生产环节。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材料采购与质量控制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https://d.book118.com/066225210012010043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7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2024-09-10T19:53:16.153</cp:lastPrinted>
  <dcterms:created xsi:type="dcterms:W3CDTF">2024-09-10T11:53:16Z</dcterms:created>
  <dcterms:modified xsi:type="dcterms:W3CDTF">2024-09-10T11:53:18Z</dcterms:modified>
</cp:coreProperties>
</file>