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D28D-E39B-4DA2-BB6D-32632924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AFB9-BE1A-4FE9-8940-5E8407E8F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836AF-4840-4FEC-94F2-23FAA576C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720C9-2625-43C6-8F7C-226AFCD6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2AB2D-7C5D-4A61-84BD-F7F08A66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AF3E9-8D16-421B-999E-C4FE8A682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ED9F9-5245-4327-AE44-2E05254D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6AAC1-68DF-4617-95F6-5CBD44ABD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D3C5D-5A97-48D2-9A31-41530317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59CEB-196B-42F4-BA49-C081E097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76614-4C52-45C7-B446-27B610BD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523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供应链合规管理与采购创新探索案例分享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采购创新探索实践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案例分析：某企业供应链合规管理实践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案例分析：某企业采购创新探索实践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供应链合规管理与采购创新关系探讨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合规管理是指企业通过制定和执行合规政策和程序，确保业务活动遵守国内外法律法规、行业标准和企业内部规章制度，防范和应对合规风险的管理活动。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随着全球化和市场竞争的加剧，企业面临的合规风险日益复杂和多样化。合规管理不仅有助于企业规避法律风险，维护声誉和品牌形象，还能提升企业治理水平和可持续发展能力，是企业稳健发展的基石。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供应链涉及多个环节和参与者，合规管理难度较大；全球贸易环境不断变化，法律法规和行业标准更新迅速，企业需及时应对；供应链信息不透明和沟通不畅可能导致合规风险。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供应链合规管理有助于企业赢得客户信任，提升市场竞争力；通过优化供应链管理流程，可降低运营成本和提高运营效率；借助数字化和智能化技术，可实现供应链合规管理的自动化和智能化，提高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供应链合规管理挑战与机遇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近年来，中国政府加强了对企业合规管理的监管力度，推动企业建立健全合规管理体系。同时，行业协会和第三方机构也积极开展供应链合规管理培训和咨询服务，助力企业提升合规管理水平。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在供应链合规管理方面起步较早，已形成了较为完善的法律法规和行业标准体系。许多跨国企业通过建立全球统一的合规管理体系，实现了对全球供应链的有效管控。此外，一些国际组织也在推动供应链合规管理的国际交流与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国内外供应链合规管理现状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采购创新探索实践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集中采购策略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通过集中需求、统一采购，提高采购规模效益，降低采购成本。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电子商务采购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利用电子商务平台进行在线采购，提高采购效率和透明度。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战略采购合作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与关键供应商建立长期战略合作关系，确保供应稳定性和成本优势。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采购策略优化与模式创新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加强与供应商的沟通与协作，建立互信、互利、共赢的合作关系。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供应商综合评估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建立全面的供应商评估体系，包括质量、价格、交货期、服务等多个方面。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供应商分类管理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根据供应商的重要性和绩效表现，对供应商进行分类管理，优化资源配置。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供应商选择与评估方法改进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采购合同风险管理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完善采购合同条款，明确双方权责，降低合同风险。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采购过程监督与审计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建立采购过程监督机制，对采购活动进行定期审计，确保合规性和效益性。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采购预算与成本控制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制定合理的采购预算，通过谈判、比价等方式控制采购成本。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08" r="16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采购成本控制及风险防范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案例分析：某企业供应链合规管理实践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该企业是一家大型跨国制造公司，涉及多个领域的生产与销售。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企业供应链涉及全球范围内的多个供应商和合作伙伴，面临着复杂的合规要求和风险管理挑战。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企业背景及现状分析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供应链现状及挑战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企业规模与业务领域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合规管理团队建设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组建专业的合规管理团队，负责供应链合规管理体系的规划和实施。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合规制度与流程制定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建立完善的合规管理制度和流程，明确各环节的合规要求和责任。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供应商合规管理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对供应商进行严格的合规审核和监督，确保供应商遵守相关法律法规和企业的合规要求。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供应链合规管理体系建设过程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https://d.book118.com/066225235222010034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2024-09-04T08:23:19.125</cp:lastPrinted>
  <dcterms:created xsi:type="dcterms:W3CDTF">2024-09-04T00:23:19Z</dcterms:created>
  <dcterms:modified xsi:type="dcterms:W3CDTF">2024-09-04T00:23:21Z</dcterms:modified>
</cp:coreProperties>
</file>