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C6005-82DA-40BE-B8E2-F7B6A5CB1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3CE79-6E16-484C-B707-DE09CFD1E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CF659-7910-4DC0-817E-0C62F45B6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F6CC2-8021-4739-8CD9-B13D79CA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678DD8-2CC6-46D4-9478-2FD5A8452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B2B2E3-A2C2-4F9C-A010-2DCA6047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B31C3D-DA5E-421A-A52B-9DA7DD83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548CC-0D36-48EB-BC45-51A7FAAC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512567-CC79-43F6-AC71-A541935C8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1A4DD-FF4E-4174-8FBD-0A4FEB09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FFFCA-236C-46E3-B400-BF4F2787A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30010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教师工作职责培训课件提高学生的实践与实验能力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提高学生实践能力的策略与方法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提高学生实验能力的途径与措施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案例分析：成功提高学生实践与实验能力的经验分享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提高学生实践与实验能力的必要性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培养学生创新精神和实践能力，适应社会发展的需要。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教师工作职责与学生实践能力的关系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教师是学生实践能力培养的关键，需要掌握相关的教学方法和技能。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掌握提高学生实践与实验能力的方法和策略；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能够设计和实施有效的学生实践活动和实验课程。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了解学生实践能力的评价标准和方法；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培训对象：中小学教师，特别是科学、技术、工程和数学（STEM）领域的教师。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传授知识和技能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讲解学科基础知识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教师需要系统、全面地讲解学科的基础知识，帮助学生构建完整的知识体系。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传授学习方法和技巧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教师不仅需要传授知识，更要教会学生学习的方法和技巧，提高学生的自主学习能力。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答疑解惑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对于学生提出的问题和疑惑，教师应及时、耐心地进行解答，帮助学生消除学习障碍。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教师应根据学科特点和教学目标，制定合理的实践计划，明确实践活动的目的、内容、时间和方式等。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教师需要积极组织和指导学生的实践活动，确保活动的顺利进行和实践目标的达成。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组织实践活动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在实践活动中，教师应密切关注学生的实践过程，及时给予指导和帮助，确保实践活动的安全和有效。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监督实践过程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引导学生参与实践活动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教师应指导学生进行实验设计，明确实验目的、原理、步骤和注意事项等，并亲自示范或指导学生进行实验操作。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实验设计与操作指导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教师需要指导学生正确记录实验数据，掌握数据分析和处理的方法，培养学生的数据处理能力和科学思维。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实验数据分析与处理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在实验完成后，教师应指导学生撰写实验报告，并进行实验结果的汇报和讨论，提高学生的口头表达和学术交流能力。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实验报告撰写与汇报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培养学生的实验能力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提高学生实践能力的策略与方法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将实践能力培养纳入教学计划，明确各阶段学生应达到的实践水平。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优化课程设置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强化实践教学环节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增加实践性课程的比重，减少纯理论课程，确保学生有足够的时间进行实践操作。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在课程设计中增加实践性环节，如案例分析、实验操作等，让学生在实践中学习和掌握知识。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制定实践性教学计划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加大实验室建设投入，提供先进的实验设备和仪器，满足学生实践需求。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完善实验室设施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建立健全实验室管理制度，确保实验室安全、有序运行，为学生提供良好的实践环境。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规范实验室管理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配备专业的实验指导教师，对学生进行实验操作的指导和监督，确保实验质量和安全。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加强实验指导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加强实验室建设与管理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开展实践教学项目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与企业合作开展实践教学项目，让学生在真实的工作环境中进行实践操作，提高其实践能力。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拓展实践基地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积极与相关企业合作，建立校外实践基地，为学生提供更多的实践机会和就业渠道。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对校企合作实践教学项目进行规范管理，确保教学质量和效果，达到预期的实践教学目标。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开展校企合作，提供实践机会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https://d.book118.com/066230010145010052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2024-09-19T03:58:01.523</cp:lastPrinted>
  <dcterms:created xsi:type="dcterms:W3CDTF">2024-09-18T19:58:01Z</dcterms:created>
  <dcterms:modified xsi:type="dcterms:W3CDTF">2024-09-18T19:58:03Z</dcterms:modified>
</cp:coreProperties>
</file>