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C2F57E-C989-42C5-A904-89504ADED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92CAB-B534-4513-ACBA-C8F1464D6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526EE3-BD31-41F9-9BFC-18CA7CAF33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BA203F-3770-4AE1-A0E5-D5F63AF53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812740-BF4B-4534-B536-A616209200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ED7C2D-4B67-4508-87CB-14465BD763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D1BABA-A702-4DC7-BA4E-A53E9AAD8D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5EF949-2E13-493F-B2BC-357887A89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C052A-4DE3-4700-B98F-A0B9186F6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29288-6794-4459-BBC1-1A84A6684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763C71-4B36-4304-B591-684A524987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3113201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2024-01-26</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安全生产培训课程的知识点总结与复习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课程概述与目标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安全生产基本概念与法律法规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危险源辨识与风险评估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安全操作规程与应急处理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安全防护设施与个体防护装备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安全培训与文化建设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复习与总结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课程概述与目标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安全生产培训课程的目的</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提高员工安全意识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通过培训使员工充分认识到安全生产的重要性，增强安全意识，自觉遵守安全规章制度。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掌握安全操作技能</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使员工掌握本岗位的安全操作技能，提高防范和处理事故的能力。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促进企业安全文化建设</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通过培训推动企业安全文化建设，形成人人关心安全、人人参与安全的良好氛围。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安全生产法律法规</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安全基础知识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安全操作技能</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事故案例分析</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课程主要内容及结构</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介绍国家安全生产法律法规、方针政策等，使员工了解安全生产的法律要求和企业的安全责任。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针对员工所在岗位的安全操作技能进行培训，包括安全操作规程、应急处理措施等。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讲解安全概念、危险源辨识、事故预防等基础知识，帮助员工建立正确的安全观念。</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通过分析典型事故案例，使员工了解事故发生的原因和教训，提高防范意识。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学习目标与要求</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掌握安全生产法律法规和企业安全规章制度。</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了解安全基础知识，提高危险源辨识和事故预防能力。</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熟练掌握本岗位的安全操作技能，提高安全防范和处理能力。</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通过事故案例分析，增强安全意识和防范意识。</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安全生产基本概念与法律法规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指在生产经营活动中，通过采取各种措施，保障人身安全、财产安全以及环境安全，防止和减少生产安全事故的发生。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安全生产的定义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安全生产是企业持续稳定发展的基础，关系到员工生命财产安全和企业经济效益。同时，安全生产也是企业社会责任的重要体现，对于维护社会稳定和经济发展具有重要意义。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安全生产的重要性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安全生产定义及重要性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相关行业标准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各行业根据自身特点制定的安全生产标准，如《煤矿安全规程》、《建筑施工安全标准》等。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规定了企业安全生产的法律要求和责任，明确了各级政府和相关部门的监管职责。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《生产安全事故报告和调查处理条例》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规定了生产安全事故的报告、调查和处理程序，明确了事故责任追究和处罚措施。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相关法律法规和标准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企业安全生产责任制的含义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指企业为保障安全生产而建立的一套完整的责任体系，包括各级领导、职能部门和员工在安全生产方面的职责和权利。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企业安全生产责任制的实施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企业应建立健全安全生产责任制，明确各级领导、职能部门和员工的安全生产职责，制定完善的安全生产规章制度和操作规程，加强安全生产培训和宣传教育，确保责任制的有效实施。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企业安全生产责任制的意义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通过建立和实施安全生产责任制，可以明确各级领导和员工的安全生产责任，提高全员安全意识，加强安全管理，减少生产安全事故的发生，保障企业持续稳定发展。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企业安全生产责任制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危险源辨识与风险评估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危险源辨识方法</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直观经验法：利用相同或相似工程系统或作业条件的经验和劳动安全卫生的统计资料来类推、分析评价对象的危险、有害因素。</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系统安全分析法：用某些系统安全工程评价方法进行危险、有害因素辨识。</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危险源辨识步骤</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确定危险、有害因素的分布：对各种危险、有害因素进行归纳总结，确定企业中有哪些危险、有害因素及其分布状况等。</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确定危险、有害因素的内容：为了便于危险、有害因素的分析与识别，应按其性质将其分成类别，划分层次，进行单元化。</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危险源辨识方法及步骤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依靠人的观察和分析能力，借助于经验和判断能力进行评估的方法。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定性评估法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运用大量的统计数据，建立数学模型或综合指数来分析和评估风险的大小。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定量评估法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运用定性和定量评估相结合的方法，提高风险评估的准确性和有效性。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定性与定量相结合的综合评估法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通过改进生产工艺、设备设施等措施，消除或降低危险源的风险。</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工程技术措施</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建立健全安全生产管理制度和操作规程，加强员工培训和教育，提高员工的安全意识和操作技能。</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管理措施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为从业人员提供符合国家或行业标准的劳动防护用品，并监督、教育从业人员按照使用规则佩戴、使用。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个人防护措施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制定应急预案和现场处置方案，配备必要的应急救援器材和装备，加强应急演练和培训，提高应急处置能力。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应急措施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风险控制措施制定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安全操作规程与应急处理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https://d.book118.com/066231132011010044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2024-09-12T05:59:21.519</cp:lastPrinted>
  <dcterms:created xsi:type="dcterms:W3CDTF">2024-09-11T21:59:21Z</dcterms:created>
  <dcterms:modified xsi:type="dcterms:W3CDTF">2024-09-11T21:59:23Z</dcterms:modified>
</cp:coreProperties>
</file>