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HBJOBC+MS-UIGothic"/>
      <p:regular r:id="rId16"/>
    </p:embeddedFont>
    <p:embeddedFont>
      <p:font typeface="WKETKO+PLGRKM+ArialMT"/>
      <p:regular r:id="rId17"/>
    </p:embeddedFont>
    <p:embeddedFont>
      <p:font typeface="BIVRAL+RNDQTR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75979-81FB-4387-82F4-1B6C90A5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CF1A3-0B02-4881-87A9-334ED4376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9C2DB-6BC3-4FDA-A35E-E06F9879D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9D5E7-281C-495D-84B1-959C4BB7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AA0D9-925B-4619-80C5-61D58C82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C9836-915B-49B1-BD17-334AE2D7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0F20C-9DBB-4410-B944-4A95F8903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AD59E-8611-47AF-9F72-E91B6977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42792-484B-4239-AF22-99CF5A44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F93E0-F3E5-46B3-A349-73E19179C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6CCE-CD20-469D-A34B-A7C6350C4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311320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HBJOBC+MS-UIGothic"/>
                <a:cs typeface="HBJOBC+MS-UIGothic"/>
              </a:rPr>
              <a:t>集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团战</a:t>
            </a:r>
            <a:r>
              <a:rPr sz="5150" spc="20">
                <a:solidFill>
                  <a:srgbClr val="FFA7EC"/>
                </a:solidFill>
                <a:latin typeface="HBJOBC+MS-UIGothic"/>
                <a:cs typeface="HBJOBC+MS-UIGothic"/>
              </a:rPr>
              <a:t>略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实务</a:t>
            </a:r>
            <a:r>
              <a:rPr sz="5150" spc="25">
                <a:solidFill>
                  <a:srgbClr val="FFA7EC"/>
                </a:solidFill>
                <a:latin typeface="HBJOBC+MS-UIGothic"/>
                <a:cs typeface="HBJOBC+MS-UIGothic"/>
              </a:rPr>
              <a:t>研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讨课</a:t>
            </a:r>
            <a:r>
              <a:rPr sz="5150">
                <a:solidFill>
                  <a:srgbClr val="FFA7EC"/>
                </a:solidFill>
                <a:latin typeface="HBJOBC+MS-UIGothic"/>
                <a:cs typeface="HBJOB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KETKO+PLGRKM+ArialMT"/>
                <a:cs typeface="WKETKO+PLGRK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略概述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572" cy="18809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KETKO+PLGRKM+ArialMT"/>
                <a:cs typeface="WKETKO+PLGRK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略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实务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操作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KETKO+PLGRKM+ArialMT"/>
                <a:cs typeface="WKETKO+PLGRK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略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KETKO+PLGRKM+ArialMT"/>
                <a:cs typeface="WKETKO+PLGRKM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2400">
                <a:solidFill>
                  <a:srgbClr val="9970FC"/>
                </a:solidFill>
                <a:latin typeface="HBJOBC+MS-UIGothic"/>
                <a:cs typeface="HBJOBC+MS-UIGothic"/>
              </a:rPr>
              <a:t>略案例分析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9970FC"/>
                </a:solidFill>
                <a:latin typeface="HBJOBC+MS-UIGothic"/>
                <a:cs typeface="HBJOBC+MS-UIGothic"/>
              </a:rPr>
              <a:t>目</a:t>
            </a:r>
            <a:r>
              <a:rPr sz="9200">
                <a:solidFill>
                  <a:srgbClr val="9970F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IVRAL+RNDQTR+MicrosoftYaHei-Bold"/>
                <a:cs typeface="BIVRAL+RNDQT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HBJOBC+MS-UIGothic"/>
                <a:cs typeface="HBJOBC+MS-UIGothic"/>
              </a:rPr>
              <a:t>集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团战</a:t>
            </a:r>
            <a:r>
              <a:rPr sz="3800" spc="25">
                <a:solidFill>
                  <a:srgbClr val="FFA7EC"/>
                </a:solidFill>
                <a:latin typeface="HBJOBC+MS-UIGothic"/>
                <a:cs typeface="HBJOBC+MS-UIGothic"/>
              </a:rPr>
              <a:t>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略的定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HBJOBC+MS-UIGothic"/>
                <a:cs typeface="HBJOB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略的制定与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9970FC"/>
                </a:solidFill>
                <a:latin typeface="HBJOBC+MS-UIGothic"/>
                <a:cs typeface="HBJOB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略的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估与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HBJOBC+MS-UIGothic"/>
                <a:cs typeface="HBJOBC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略需要定期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整，以适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内外部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化和市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599547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略在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程中需要不断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整，以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内外部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化和市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的需求。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估工作可以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建立科学的指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体系和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估机制来完成，旨在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施中存在的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和不足之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。根据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果，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需要及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时进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整和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化，以确保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略的有效性和适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性。同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需要加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研究和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，把握市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争格局的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的可持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展提供有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力保障。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BIVRAL+RNDQTR+MicrosoftYaHei-Bold"/>
                <a:cs typeface="BIVRAL+RNDQT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HBJOBC+MS-UIGothic"/>
                <a:cs typeface="HBJOBC+MS-UIGothic"/>
              </a:rPr>
              <a:t>集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团战</a:t>
            </a:r>
            <a:r>
              <a:rPr sz="3800" spc="23">
                <a:solidFill>
                  <a:srgbClr val="FFA7EC"/>
                </a:solidFill>
                <a:latin typeface="HBJOBC+MS-UIGothic"/>
                <a:cs typeface="HBJOBC+MS-UIGothic"/>
              </a:rPr>
              <a:t>略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实务</a:t>
            </a:r>
            <a:r>
              <a:rPr sz="3800" spc="27">
                <a:solidFill>
                  <a:srgbClr val="FFA7EC"/>
                </a:solidFill>
                <a:latin typeface="HBJOBC+MS-UIGothic"/>
                <a:cs typeface="HBJOBC+MS-UIGothic"/>
              </a:rPr>
              <a:t>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团战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HBJOBC+MS-UIGothic"/>
                <a:cs typeface="HBJOBC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划是指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展的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纲领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文件，需要明确企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的使命、愿景、价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团战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略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划首先需要明确企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的使命，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即企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存在的意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和价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；其次，要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的愿景，即企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未来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展的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蓝图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；再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次，要确立企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的价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，即企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所倡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的核心价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念；最后，要制定企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的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展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略，包括市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定位、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品策略、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营销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策略、</a:t>
            </a:r>
            <a:r>
              <a:rPr sz="1350">
                <a:solidFill>
                  <a:srgbClr val="3704B2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3704B2"/>
                </a:solidFill>
                <a:latin typeface="HBJOBC+MS-UIGothic"/>
                <a:cs typeface="HBJOBC+MS-UIGothic"/>
              </a:rPr>
              <a:t>架构等。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IVRAL+RNDQTR+MicrosoftYaHei-Bold"/>
                <a:cs typeface="BIVRAL+RNDQTR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团组织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架构与管控模式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团组织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架构与管控模式是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团战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划的重要保障，需要合理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构、明确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权责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关系、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化管理流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602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BJOBC+MS-UIGothic"/>
                <a:cs typeface="HBJOBC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HBJOBC+MS-UIGothic"/>
                <a:cs typeface="HBJOBC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集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团组织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架构需要根据企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业规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模、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特点和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展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段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行合理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置，包括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部、子公司、事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部等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层级结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构。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，要明确各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层级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之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的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权责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关系，避免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权责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重叠或空白。此外，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需要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化管理流程，提高管理效率，确保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的高效运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3704B2"/>
                </a:solidFill>
                <a:latin typeface="HBJOBC+MS-UIGothic"/>
                <a:cs typeface="HBJOB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团业务组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合与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源配置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HBJOBC+MS-UIGothic"/>
                <a:cs typeface="HBJOB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团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品牌管理与企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9970FC"/>
                </a:solidFill>
                <a:latin typeface="HBJOBC+MS-UIGothic"/>
                <a:cs typeface="HBJOBC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HBJOBC+MS-UIGothic"/>
                <a:cs typeface="HBJOBC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HBJOBC+MS-UIGothic"/>
                <a:cs typeface="HBJOBC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HBJOBC+MS-UIGothic"/>
                <a:cs typeface="HBJOBC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92918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品牌管理与企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文化是提升企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形象和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软实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力的关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要素，需要注重品牌形象塑造、品牌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播和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、企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化的培育和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承。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27647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品牌管理需要注重品牌形象塑造，包括品牌定位、品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牌理念、品牌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等要素的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播。同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，要加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播和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广告宣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、公关活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等方式提高品牌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知名度和美誉度。此外，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要注重企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文化的培育和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承，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工培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等方式弘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扬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文化价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，增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强员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HBJOBC+MS-UIGothic"/>
                <a:cs typeface="HBJOBC+MS-UIGothic"/>
              </a:rPr>
              <a:t>属感和凝聚力。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https://d.book118.com/066231132023010102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HBJOBC+MS-UIGothic</vt:lpstr>
      <vt:lpstr>SimSun</vt:lpstr>
      <vt:lpstr>WKETKO+PLGRKM+ArialMT</vt:lpstr>
      <vt:lpstr>Times New Roman</vt:lpstr>
      <vt:lpstr>BIVRAL+RNDQTR+MicrosoftYaHei-Bold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2024-09-26T21:32:40.778</cp:lastPrinted>
  <dcterms:created xsi:type="dcterms:W3CDTF">2024-09-26T13:32:40Z</dcterms:created>
  <dcterms:modified xsi:type="dcterms:W3CDTF">2024-09-26T13:32:41Z</dcterms:modified>
</cp:coreProperties>
</file>