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64F57A-ADD3-48D8-9000-888CE1472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9BF2C-7506-4FB8-8F6D-55FB3BFAE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785CC-DECA-45AD-9057-906096233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C629C3-9DF5-4A97-A9FC-3EECBF3F8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71E965-DC01-40D7-BDC1-C138234349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8BAACF-DD45-4432-8A06-56520121BC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6DDA57-00F0-4F30-9D9D-5F8157A39E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C43301-DAF3-4006-8694-7731D584A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FBE51A-A0FA-466F-AFD3-EB30FB0B0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B5A3F-25FE-47C9-8F40-4ABB7B041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C5BC3-0027-403E-A79C-BA3D08931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34034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按摩设备的个性化健康服务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确定个性化健康需求
创建个性化健康档案
智能推荐最适合的按摩方案
持续监测患者生理指标
根据患者情况量身定制方案
生成个性化健康报告
实时跟踪患者健康状况
持续提供远程指导和支持</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确定个性化健康需求</a:t>
            </a:r>
          </a:p>
        </p:txBody>
      </p:sp>
      <p:sp>
        <p:nvSpPr>
          <p:cNvPr id="3" name="Subtitle 2"/>
          <p:cNvSpPr>
            <a:spLocks noGrp="1"/>
          </p:cNvSpPr>
          <p:nvPr>
            <p:ph type="subTitle" idx="1"/>
          </p:nvPr>
        </p:nvSpPr>
        <p:spPr/>
        <p:txBody>
          <a:bodyPr/>
          <a:lstStyle/>
          <a:p>
            <a:r>
              <a:t>按摩设备的个性化健康服务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确定个性化健康需求</a:t>
            </a:r>
          </a:p>
        </p:txBody>
      </p:sp>
      <p:sp>
        <p:nvSpPr>
          <p:cNvPr id="3" name="Text Placeholder 2"/>
          <p:cNvSpPr>
            <a:spLocks noGrp="1"/>
          </p:cNvSpPr>
          <p:nvPr>
            <p:ph type="body" idx="1"/>
          </p:nvPr>
        </p:nvSpPr>
        <p:spPr/>
        <p:txBody>
          <a:bodyPr/>
          <a:lstStyle/>
          <a:p>
            <a:r>
              <a:t>评估个人健康状况</a:t>
            </a:r>
          </a:p>
        </p:txBody>
      </p:sp>
      <p:sp>
        <p:nvSpPr>
          <p:cNvPr id="4" name="Content Placeholder 3"/>
          <p:cNvSpPr>
            <a:spLocks noGrp="1"/>
          </p:cNvSpPr>
          <p:nvPr>
            <p:ph sz="half" idx="2"/>
          </p:nvPr>
        </p:nvSpPr>
        <p:spPr/>
        <p:txBody>
          <a:bodyPr/>
          <a:lstStyle/>
          <a:p>
            <a:r>
              <a:t>1. 健康史收集： 了解个人既往疾病史、手术史、用药史、过敏史、家族史等，有助于评估个人的健康风险因素和潜在健康问题。</a:t>
            </a:r>
          </a:p>
          <a:p>
            <a:r>
              <a:t>2. 体格检查： 通过测量血压、心率、呼吸频率、体温等生命体征，以及检查皮肤、肌肉、骨骼等身体各部位，可以初步了解个人的身体状况和健康问题。</a:t>
            </a:r>
          </a:p>
          <a:p>
            <a:r>
              <a:t>3. 实验室检查： 通过血液、尿液、粪便等样本的检查，可以了解个人的血脂、血糖、肝肾功能、甲状腺功能等指标，有助于评估个人的健康状况和潜在疾病风险。</a:t>
            </a:r>
          </a:p>
        </p:txBody>
      </p:sp>
      <p:sp>
        <p:nvSpPr>
          <p:cNvPr id="5" name="Text Placeholder 4"/>
          <p:cNvSpPr>
            <a:spLocks noGrp="1"/>
          </p:cNvSpPr>
          <p:nvPr>
            <p:ph type="body" idx="3"/>
          </p:nvPr>
        </p:nvSpPr>
        <p:spPr/>
        <p:txBody>
          <a:bodyPr/>
          <a:lstStyle/>
          <a:p>
            <a:r>
              <a:t>确定健康目标</a:t>
            </a:r>
          </a:p>
        </p:txBody>
      </p:sp>
      <p:sp>
        <p:nvSpPr>
          <p:cNvPr id="6" name="Content Placeholder 5"/>
          <p:cNvSpPr>
            <a:spLocks noGrp="1"/>
          </p:cNvSpPr>
          <p:nvPr>
            <p:ph sz="half" idx="4"/>
          </p:nvPr>
        </p:nvSpPr>
        <p:spPr/>
        <p:txBody>
          <a:bodyPr/>
          <a:lstStyle/>
          <a:p>
            <a:r>
              <a:t>1. 了解个人需求： 了解个人的健康期望、生活方式、运动习惯等，有助于制定个性化的健康目标。</a:t>
            </a:r>
          </a:p>
          <a:p>
            <a:r>
              <a:t>2. 设置合理目标： 健康目标应是具体的、可测量的、可实现的、相关的和有时间限制的，有助于个体保持动力和坚持执行计划。</a:t>
            </a:r>
          </a:p>
          <a:p>
            <a:r>
              <a:t>3. 设定优先级： 将健康目标按重要性和紧迫性进行排序，有助于个体集中精力和资源，优先实现最重要的健康目标。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创建个性化健康档案</a:t>
            </a:r>
          </a:p>
        </p:txBody>
      </p:sp>
      <p:sp>
        <p:nvSpPr>
          <p:cNvPr id="3" name="Subtitle 2"/>
          <p:cNvSpPr>
            <a:spLocks noGrp="1"/>
          </p:cNvSpPr>
          <p:nvPr>
            <p:ph type="subTitle" idx="1"/>
          </p:nvPr>
        </p:nvSpPr>
        <p:spPr/>
        <p:txBody>
          <a:bodyPr/>
          <a:lstStyle/>
          <a:p>
            <a:r>
              <a:t>按摩设备的个性化健康服务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创建个性化健康档案</a:t>
            </a:r>
          </a:p>
        </p:txBody>
      </p:sp>
      <p:sp>
        <p:nvSpPr>
          <p:cNvPr id="3" name="Text Placeholder 2"/>
          <p:cNvSpPr>
            <a:spLocks noGrp="1"/>
          </p:cNvSpPr>
          <p:nvPr>
            <p:ph type="body" idx="1"/>
          </p:nvPr>
        </p:nvSpPr>
        <p:spPr/>
        <p:txBody>
          <a:bodyPr/>
          <a:lstStyle/>
          <a:p>
            <a:r>
              <a:t>创建个性化健康档案</a:t>
            </a:r>
          </a:p>
        </p:txBody>
      </p:sp>
      <p:sp>
        <p:nvSpPr>
          <p:cNvPr id="4" name="Content Placeholder 3"/>
          <p:cNvSpPr>
            <a:spLocks noGrp="1"/>
          </p:cNvSpPr>
          <p:nvPr>
            <p:ph sz="half" idx="2"/>
          </p:nvPr>
        </p:nvSpPr>
        <p:spPr/>
        <p:txBody>
          <a:bodyPr/>
          <a:lstStyle/>
          <a:p>
            <a:r>
              <a:t>1. 健康信息收集与汇总。通过问卷调查、健康检查、可穿戴设备等方式收集用户的健康信息，包括基本信息、健康史、生活方式、饮食习惯、心理状态等。</a:t>
            </a:r>
          </a:p>
          <a:p>
            <a:r>
              <a:t>2. 数据分析与建模。利用大数据、人工智能等技术对收集到的健康信息进行分析，建立个性化的健康档案。健康档案中包含用户的健康风险评估、常见疾病预测、健康干预建议等信息。</a:t>
            </a:r>
          </a:p>
        </p:txBody>
      </p:sp>
      <p:sp>
        <p:nvSpPr>
          <p:cNvPr id="5" name="Text Placeholder 4"/>
          <p:cNvSpPr>
            <a:spLocks noGrp="1"/>
          </p:cNvSpPr>
          <p:nvPr>
            <p:ph type="body" idx="3"/>
          </p:nvPr>
        </p:nvSpPr>
        <p:spPr/>
        <p:txBody>
          <a:bodyPr/>
          <a:lstStyle/>
          <a:p>
            <a:r>
              <a:t>健康数据安全与隐私</a:t>
            </a:r>
          </a:p>
        </p:txBody>
      </p:sp>
      <p:sp>
        <p:nvSpPr>
          <p:cNvPr id="6" name="Content Placeholder 5"/>
          <p:cNvSpPr>
            <a:spLocks noGrp="1"/>
          </p:cNvSpPr>
          <p:nvPr>
            <p:ph sz="half" idx="4"/>
          </p:nvPr>
        </p:nvSpPr>
        <p:spPr/>
        <p:txBody>
          <a:bodyPr/>
          <a:lstStyle/>
          <a:p>
            <a:r>
              <a:t>1. 数据安全保障。采用加密、访问控制、日志审计等技术确保用户健康数据的安全，防止数据泄露、滥用。</a:t>
            </a:r>
          </a:p>
          <a:p>
            <a:r>
              <a:t>2. 隐私保护。严格遵守个人信息保护法律法规，在收集、使用、存储和共享用户健康数据时，征得用户同意，并提供清晰透明的隐私政策。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创建个性化健康档案</a:t>
            </a:r>
          </a:p>
        </p:txBody>
      </p:sp>
      <p:sp>
        <p:nvSpPr>
          <p:cNvPr id="3" name="Text Placeholder 2"/>
          <p:cNvSpPr>
            <a:spLocks noGrp="1"/>
          </p:cNvSpPr>
          <p:nvPr>
            <p:ph type="body" idx="1"/>
          </p:nvPr>
        </p:nvSpPr>
        <p:spPr/>
        <p:txBody>
          <a:bodyPr/>
          <a:lstStyle/>
          <a:p>
            <a:r>
              <a:t>健康档案的动态更新与维护</a:t>
            </a:r>
          </a:p>
        </p:txBody>
      </p:sp>
      <p:sp>
        <p:nvSpPr>
          <p:cNvPr id="4" name="Content Placeholder 3"/>
          <p:cNvSpPr>
            <a:spLocks noGrp="1"/>
          </p:cNvSpPr>
          <p:nvPr>
            <p:ph sz="half" idx="2"/>
          </p:nvPr>
        </p:nvSpPr>
        <p:spPr/>
        <p:txBody>
          <a:bodyPr/>
          <a:lstStyle/>
          <a:p>
            <a:r>
              <a:t>1. 定期健康检查。鼓励用户定期进行健康检查，更新健康档案中的信息，以便及时了解自己的健康状况变化。</a:t>
            </a:r>
          </a:p>
          <a:p>
            <a:r>
              <a:t>2. 可穿戴设备数据同步。与可穿戴设备连接，实时同步用户的心率、血压、睡眠质量等健康数据，自动更新健康档案。</a:t>
            </a:r>
          </a:p>
        </p:txBody>
      </p:sp>
      <p:sp>
        <p:nvSpPr>
          <p:cNvPr id="5" name="Text Placeholder 4"/>
          <p:cNvSpPr>
            <a:spLocks noGrp="1"/>
          </p:cNvSpPr>
          <p:nvPr>
            <p:ph type="body" idx="3"/>
          </p:nvPr>
        </p:nvSpPr>
        <p:spPr/>
        <p:txBody>
          <a:bodyPr/>
          <a:lstStyle/>
          <a:p>
            <a:r>
              <a:t>个性化健康干预建议</a:t>
            </a:r>
          </a:p>
        </p:txBody>
      </p:sp>
      <p:sp>
        <p:nvSpPr>
          <p:cNvPr id="6" name="Content Placeholder 5"/>
          <p:cNvSpPr>
            <a:spLocks noGrp="1"/>
          </p:cNvSpPr>
          <p:nvPr>
            <p:ph sz="half" idx="4"/>
          </p:nvPr>
        </p:nvSpPr>
        <p:spPr/>
        <p:txBody>
          <a:bodyPr/>
          <a:lstStyle/>
          <a:p>
            <a:r>
              <a:t>1. 基于健康档案，结合人工智能算法，为用户提供个性化的健康干预建议，包括饮食、运动、睡眠、心理调节等方面的建议。</a:t>
            </a:r>
          </a:p>
          <a:p>
            <a:r>
              <a:t>2. 健康行为监测与反馈。通过可穿戴设备或 APP，监测用户的健康行为，并提供实时的反馈，帮助用户养成健康的生活方式。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创建个性化健康档案</a:t>
            </a:r>
          </a:p>
        </p:txBody>
      </p:sp>
      <p:sp>
        <p:nvSpPr>
          <p:cNvPr id="3" name="Text Placeholder 2"/>
          <p:cNvSpPr>
            <a:spLocks noGrp="1"/>
          </p:cNvSpPr>
          <p:nvPr>
            <p:ph type="body" idx="1"/>
          </p:nvPr>
        </p:nvSpPr>
        <p:spPr/>
        <p:txBody>
          <a:bodyPr/>
          <a:lstStyle/>
          <a:p>
            <a:r>
              <a:t>健康档案的共享与互联</a:t>
            </a:r>
          </a:p>
        </p:txBody>
      </p:sp>
      <p:sp>
        <p:nvSpPr>
          <p:cNvPr id="4" name="Content Placeholder 3"/>
          <p:cNvSpPr>
            <a:spLocks noGrp="1"/>
          </p:cNvSpPr>
          <p:nvPr>
            <p:ph sz="half" idx="2"/>
          </p:nvPr>
        </p:nvSpPr>
        <p:spPr/>
        <p:txBody>
          <a:bodyPr/>
          <a:lstStyle/>
          <a:p>
            <a:r>
              <a:t>1. 跨平台健康数据共享。支持用户将健康档案在不同平台之间共享，方便用户随时随地访问自己的健康信息。</a:t>
            </a:r>
          </a:p>
          <a:p>
            <a:r>
              <a:t>2. 医疗机构与按摩设备互联。与医疗机构建立合作，实现健康档案与医疗记录的互联，方便医生对用户的健康状况进行评估和诊断。</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智能推荐最适合的按摩方案</a:t>
            </a:r>
          </a:p>
        </p:txBody>
      </p:sp>
      <p:sp>
        <p:nvSpPr>
          <p:cNvPr id="3" name="Subtitle 2"/>
          <p:cNvSpPr>
            <a:spLocks noGrp="1"/>
          </p:cNvSpPr>
          <p:nvPr>
            <p:ph type="subTitle" idx="1"/>
          </p:nvPr>
        </p:nvSpPr>
        <p:spPr/>
        <p:txBody>
          <a:bodyPr/>
          <a:lstStyle/>
          <a:p>
            <a:r>
              <a:t>按摩设备的个性化健康服务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智能推荐最适合的按摩方案</a:t>
            </a:r>
          </a:p>
        </p:txBody>
      </p:sp>
      <p:sp>
        <p:nvSpPr>
          <p:cNvPr id="3" name="Text Placeholder 2"/>
          <p:cNvSpPr>
            <a:spLocks noGrp="1"/>
          </p:cNvSpPr>
          <p:nvPr>
            <p:ph type="body" idx="1"/>
          </p:nvPr>
        </p:nvSpPr>
        <p:spPr/>
        <p:txBody>
          <a:bodyPr/>
          <a:lstStyle/>
          <a:p>
            <a:r>
              <a:t>智能按摩方案推荐算法</a:t>
            </a:r>
          </a:p>
        </p:txBody>
      </p:sp>
      <p:sp>
        <p:nvSpPr>
          <p:cNvPr id="4" name="Content Placeholder 3"/>
          <p:cNvSpPr>
            <a:spLocks noGrp="1"/>
          </p:cNvSpPr>
          <p:nvPr>
            <p:ph sz="half" idx="2"/>
          </p:nvPr>
        </p:nvSpPr>
        <p:spPr/>
        <p:txBody>
          <a:bodyPr/>
          <a:lstStyle/>
          <a:p>
            <a:r>
              <a:t>1. 算法的核心在于对用户的身体状况、按摩需求和偏好进行综合分析，并据此生成个性化的按摩方案。</a:t>
            </a:r>
          </a:p>
          <a:p>
            <a:r>
              <a:t>2. 算法可以根据用户的反馈不断学习和调整，从而提高按摩方案的准确性和有效性。</a:t>
            </a:r>
          </a:p>
          <a:p>
            <a:r>
              <a:t>3. 通过使用智能按摩方案推荐算法，按摩设备可以为用户提供更加科学、有效和愉悦的按摩体验。</a:t>
            </a:r>
          </a:p>
        </p:txBody>
      </p:sp>
      <p:sp>
        <p:nvSpPr>
          <p:cNvPr id="5" name="Text Placeholder 4"/>
          <p:cNvSpPr>
            <a:spLocks noGrp="1"/>
          </p:cNvSpPr>
          <p:nvPr>
            <p:ph type="body" idx="3"/>
          </p:nvPr>
        </p:nvSpPr>
        <p:spPr/>
        <p:txBody>
          <a:bodyPr/>
          <a:lstStyle/>
          <a:p>
            <a:r>
              <a:t>大数据分析在按摩方案推荐中的应用</a:t>
            </a:r>
          </a:p>
        </p:txBody>
      </p:sp>
      <p:sp>
        <p:nvSpPr>
          <p:cNvPr id="6" name="Content Placeholder 5"/>
          <p:cNvSpPr>
            <a:spLocks noGrp="1"/>
          </p:cNvSpPr>
          <p:nvPr>
            <p:ph sz="half" idx="4"/>
          </p:nvPr>
        </p:nvSpPr>
        <p:spPr/>
        <p:txBody>
          <a:bodyPr/>
          <a:lstStyle/>
          <a:p>
            <a:r>
              <a:t>1. 大数据分析可以帮助按摩设备收集和分析用户的身体状况、按摩需求和偏好等数据。</a:t>
            </a:r>
          </a:p>
          <a:p>
            <a:r>
              <a:t>2. 通过对这些数据的分析，按摩设备可以生成更加个性化和准确的按摩方案。</a:t>
            </a:r>
          </a:p>
          <a:p>
            <a:r>
              <a:t>3. 大数据分析还可以帮助按摩设备识别和预测用户的潜在健康问题，并及时提供相应的按摩方案。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智能推荐最适合的按摩方案</a:t>
            </a:r>
          </a:p>
        </p:txBody>
      </p:sp>
      <p:sp>
        <p:nvSpPr>
          <p:cNvPr id="3" name="Text Placeholder 2"/>
          <p:cNvSpPr>
            <a:spLocks noGrp="1"/>
          </p:cNvSpPr>
          <p:nvPr>
            <p:ph type="body" idx="1"/>
          </p:nvPr>
        </p:nvSpPr>
        <p:spPr/>
        <p:txBody>
          <a:bodyPr/>
          <a:lstStyle/>
          <a:p>
            <a:r>
              <a:t>人工智能在按摩方案推荐中的应用</a:t>
            </a:r>
          </a:p>
        </p:txBody>
      </p:sp>
      <p:sp>
        <p:nvSpPr>
          <p:cNvPr id="4" name="Content Placeholder 3"/>
          <p:cNvSpPr>
            <a:spLocks noGrp="1"/>
          </p:cNvSpPr>
          <p:nvPr>
            <p:ph sz="half" idx="2"/>
          </p:nvPr>
        </p:nvSpPr>
        <p:spPr/>
        <p:txBody>
          <a:bodyPr/>
          <a:lstStyle/>
          <a:p>
            <a:r>
              <a:t>1. 人工智能可以帮助按摩设备实现智能按摩方案推荐的主要原因在于其强大的数据分析能力。</a:t>
            </a:r>
          </a:p>
          <a:p>
            <a:r>
              <a:t>2. 人工智能技术可以帮助按摩设备分析用户的身体状况、按摩需求和偏好等数据，并据此生成个性化的按摩方案。</a:t>
            </a:r>
          </a:p>
          <a:p>
            <a:r>
              <a:t>3. 人工智能技术还可以帮助按摩设备识别和预测用户的潜在健康问题，并及时提供相应的按摩方案。</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持续监测患者生理指标</a:t>
            </a:r>
          </a:p>
        </p:txBody>
      </p:sp>
      <p:sp>
        <p:nvSpPr>
          <p:cNvPr id="3" name="Subtitle 2"/>
          <p:cNvSpPr>
            <a:spLocks noGrp="1"/>
          </p:cNvSpPr>
          <p:nvPr>
            <p:ph type="subTitle" idx="1"/>
          </p:nvPr>
        </p:nvSpPr>
        <p:spPr/>
        <p:txBody>
          <a:bodyPr/>
          <a:lstStyle/>
          <a:p>
            <a:r>
              <a:t>按摩设备的个性化健康服务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持续监测患者生理指标</a:t>
            </a:r>
          </a:p>
        </p:txBody>
      </p:sp>
      <p:sp>
        <p:nvSpPr>
          <p:cNvPr id="3" name="Text Placeholder 2"/>
          <p:cNvSpPr>
            <a:spLocks noGrp="1"/>
          </p:cNvSpPr>
          <p:nvPr>
            <p:ph type="body" idx="1"/>
          </p:nvPr>
        </p:nvSpPr>
        <p:spPr/>
        <p:txBody>
          <a:bodyPr/>
          <a:lstStyle/>
          <a:p>
            <a:r>
              <a:t>实时监测心率</a:t>
            </a:r>
          </a:p>
        </p:txBody>
      </p:sp>
      <p:sp>
        <p:nvSpPr>
          <p:cNvPr id="4" name="Content Placeholder 3"/>
          <p:cNvSpPr>
            <a:spLocks noGrp="1"/>
          </p:cNvSpPr>
          <p:nvPr>
            <p:ph sz="half" idx="2"/>
          </p:nvPr>
        </p:nvSpPr>
        <p:spPr/>
        <p:txBody>
          <a:bodyPr/>
          <a:lstStyle/>
          <a:p>
            <a:r>
              <a:t>1. 利用可穿戴设备或内置传感器监测患者的心率，如智能手表、智能手环或按摩椅内置传感器。</a:t>
            </a:r>
          </a:p>
          <a:p>
            <a:r>
              <a:t>2. 通过持续监测心率，可以及时发现患者的心率异常，如心动过速、心动过缓或心律不齐。</a:t>
            </a:r>
          </a:p>
          <a:p>
            <a:r>
              <a:t>3. 实时监测心率有助于预防心脏疾病和心血管疾病，并可为医生提供诊断和治疗的依据。</a:t>
            </a:r>
          </a:p>
        </p:txBody>
      </p:sp>
      <p:sp>
        <p:nvSpPr>
          <p:cNvPr id="5" name="Text Placeholder 4"/>
          <p:cNvSpPr>
            <a:spLocks noGrp="1"/>
          </p:cNvSpPr>
          <p:nvPr>
            <p:ph type="body" idx="3"/>
          </p:nvPr>
        </p:nvSpPr>
        <p:spPr/>
        <p:txBody>
          <a:bodyPr/>
          <a:lstStyle/>
          <a:p>
            <a:r>
              <a:t>血压监测</a:t>
            </a:r>
          </a:p>
        </p:txBody>
      </p:sp>
      <p:sp>
        <p:nvSpPr>
          <p:cNvPr id="6" name="Content Placeholder 5"/>
          <p:cNvSpPr>
            <a:spLocks noGrp="1"/>
          </p:cNvSpPr>
          <p:nvPr>
            <p:ph sz="half" idx="4"/>
          </p:nvPr>
        </p:nvSpPr>
        <p:spPr/>
        <p:txBody>
          <a:bodyPr/>
          <a:lstStyle/>
          <a:p>
            <a:r>
              <a:t>1. 利用智能血压计或内置传感器监测患者的血压，如上臂式血压计、腕式血压计或按摩椅内置传感器。</a:t>
            </a:r>
          </a:p>
          <a:p>
            <a:r>
              <a:t>2. 通过持续监测血压，可以及时发现患者的血压异常，如高血压、低血压或血压波动。</a:t>
            </a:r>
          </a:p>
          <a:p>
            <a:r>
              <a:t>3. 实时监测血压有助于预防脑卒中、心脏病和肾脏疾病，并可为医生提供诊断和治疗的依据。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持续监测患者生理指标</a:t>
            </a:r>
          </a:p>
        </p:txBody>
      </p:sp>
      <p:sp>
        <p:nvSpPr>
          <p:cNvPr id="3" name="Text Placeholder 2"/>
          <p:cNvSpPr>
            <a:spLocks noGrp="1"/>
          </p:cNvSpPr>
          <p:nvPr>
            <p:ph type="body" idx="1"/>
          </p:nvPr>
        </p:nvSpPr>
        <p:spPr/>
        <p:txBody>
          <a:bodyPr/>
          <a:lstStyle/>
          <a:p>
            <a:r>
              <a:t>血氧饱和度监测</a:t>
            </a:r>
          </a:p>
        </p:txBody>
      </p:sp>
      <p:sp>
        <p:nvSpPr>
          <p:cNvPr id="4" name="Content Placeholder 3"/>
          <p:cNvSpPr>
            <a:spLocks noGrp="1"/>
          </p:cNvSpPr>
          <p:nvPr>
            <p:ph sz="half" idx="2"/>
          </p:nvPr>
        </p:nvSpPr>
        <p:spPr/>
        <p:txBody>
          <a:bodyPr/>
          <a:lstStyle/>
          <a:p>
            <a:r>
              <a:t>1. 利用脉搏血氧仪或内置传感器监测患者的血氧饱和度，如指尖脉搏血氧仪、腕式脉搏血氧仪或按摩椅内置传感器。</a:t>
            </a:r>
          </a:p>
          <a:p>
            <a:r>
              <a:t>2. 通过持续监测血氧饱和度，可以及时发现患者的血氧饱和度异常，如低血氧症或血氧饱和度下降。</a:t>
            </a:r>
          </a:p>
          <a:p>
            <a:r>
              <a:t>3. 实时监测血氧饱和度有助于预防呼吸系统疾病和心血管疾病，并可为医生提供诊断和治疗的依据。</a:t>
            </a:r>
          </a:p>
        </p:txBody>
      </p:sp>
      <p:sp>
        <p:nvSpPr>
          <p:cNvPr id="5" name="Text Placeholder 4"/>
          <p:cNvSpPr>
            <a:spLocks noGrp="1"/>
          </p:cNvSpPr>
          <p:nvPr>
            <p:ph type="body" idx="3"/>
          </p:nvPr>
        </p:nvSpPr>
        <p:spPr/>
        <p:txBody>
          <a:bodyPr/>
          <a:lstStyle/>
          <a:p>
            <a:r>
              <a:t>呼吸监测</a:t>
            </a:r>
          </a:p>
        </p:txBody>
      </p:sp>
      <p:sp>
        <p:nvSpPr>
          <p:cNvPr id="6" name="Content Placeholder 5"/>
          <p:cNvSpPr>
            <a:spLocks noGrp="1"/>
          </p:cNvSpPr>
          <p:nvPr>
            <p:ph sz="half" idx="4"/>
          </p:nvPr>
        </p:nvSpPr>
        <p:spPr/>
        <p:txBody>
          <a:bodyPr/>
          <a:lstStyle/>
          <a:p>
            <a:r>
              <a:t>1. 利用呼吸传感器或内置传感器监测患者的呼吸，如胸式呼吸传感器、腹式呼吸传感器或按摩椅内置传感器。</a:t>
            </a:r>
          </a:p>
          <a:p>
            <a:r>
              <a:t>2. 通过持续监测呼吸，可以及时发现患者的呼吸异常，如呼吸急促、呼吸困难或呼吸暂停。</a:t>
            </a:r>
          </a:p>
          <a:p>
            <a:r>
              <a:t>3. 实时监测呼吸有助于预防呼吸系统疾病和睡眠呼吸障碍，并可为医生提供诊断和治疗的依据。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持续监测患者生理指标</a:t>
            </a:r>
          </a:p>
        </p:txBody>
      </p:sp>
      <p:sp>
        <p:nvSpPr>
          <p:cNvPr id="3" name="Text Placeholder 2"/>
          <p:cNvSpPr>
            <a:spLocks noGrp="1"/>
          </p:cNvSpPr>
          <p:nvPr>
            <p:ph type="body" idx="1"/>
          </p:nvPr>
        </p:nvSpPr>
        <p:spPr/>
        <p:txBody>
          <a:bodyPr/>
          <a:lstStyle/>
          <a:p>
            <a:r>
              <a:t>睡眠监测</a:t>
            </a:r>
          </a:p>
        </p:txBody>
      </p:sp>
      <p:sp>
        <p:nvSpPr>
          <p:cNvPr id="4" name="Content Placeholder 3"/>
          <p:cNvSpPr>
            <a:spLocks noGrp="1"/>
          </p:cNvSpPr>
          <p:nvPr>
            <p:ph sz="half" idx="2"/>
          </p:nvPr>
        </p:nvSpPr>
        <p:spPr/>
        <p:txBody>
          <a:bodyPr/>
          <a:lstStyle/>
          <a:p>
            <a:r>
              <a:t>1. 利用睡眠监测设备或内置传感器监测患者的睡眠，如智能手环、智能手表或按摩椅内置传感器。</a:t>
            </a:r>
          </a:p>
          <a:p>
            <a:r>
              <a:t>2. 通过持续监测睡眠，可以及时发现患者的睡眠异常，如失眠、睡眠质量差或睡眠呼吸障碍。</a:t>
            </a:r>
          </a:p>
          <a:p>
            <a:r>
              <a:t>3. 实时监测睡眠有助于预防精神疾病和心血管疾病，并可为医生提供诊断和治疗的依据。</a:t>
            </a:r>
          </a:p>
        </p:txBody>
      </p:sp>
      <p:sp>
        <p:nvSpPr>
          <p:cNvPr id="5" name="Text Placeholder 4"/>
          <p:cNvSpPr>
            <a:spLocks noGrp="1"/>
          </p:cNvSpPr>
          <p:nvPr>
            <p:ph type="body" idx="3"/>
          </p:nvPr>
        </p:nvSpPr>
        <p:spPr/>
        <p:txBody>
          <a:bodyPr/>
          <a:lstStyle/>
          <a:p>
            <a:r>
              <a:t>运动监测</a:t>
            </a:r>
          </a:p>
        </p:txBody>
      </p:sp>
      <p:sp>
        <p:nvSpPr>
          <p:cNvPr id="6" name="Content Placeholder 5"/>
          <p:cNvSpPr>
            <a:spLocks noGrp="1"/>
          </p:cNvSpPr>
          <p:nvPr>
            <p:ph sz="half" idx="4"/>
          </p:nvPr>
        </p:nvSpPr>
        <p:spPr/>
        <p:txBody>
          <a:bodyPr/>
          <a:lstStyle/>
          <a:p>
            <a:r>
              <a:t>1. 利用运动传感器或内置传感器监测患者的运动，如智能手表、智能手环或按摩椅内置传感器。</a:t>
            </a:r>
          </a:p>
          <a:p>
            <a:r>
              <a:t>2. 通过持续监测运动，可以及时发现患者的运动异常，如运动量不足、运动强度过大或运动姿势不正确。</a:t>
            </a:r>
          </a:p>
          <a:p>
            <a:r>
              <a:t>3. 实时监测运动有助于预防肥胖、糖尿病和关节疾病，并可为医生提供诊断和治疗的依据。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https://d.book118.com/066234034242010053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确定个性化健康需求</vt:lpstr>
      <vt:lpstr>确定个性化健康需求</vt:lpstr>
      <vt:lpstr>创建个性化健康档案</vt:lpstr>
      <vt:lpstr>创建个性化健康档案</vt:lpstr>
      <vt:lpstr>创建个性化健康档案</vt:lpstr>
      <vt:lpstr>创建个性化健康档案</vt:lpstr>
      <vt:lpstr>智能推荐最适合的按摩方案</vt:lpstr>
      <vt:lpstr>智能推荐最适合的按摩方案</vt:lpstr>
      <vt:lpstr>智能推荐最适合的按摩方案</vt:lpstr>
      <vt:lpstr>持续监测患者生理指标</vt:lpstr>
      <vt:lpstr>持续监测患者生理指标</vt:lpstr>
      <vt:lpstr>持续监测患者生理指标</vt:lpstr>
      <vt:lpstr>持续监测患者生理指标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2024-09-20T21:04:03.274</cp:lastPrinted>
  <dcterms:created xsi:type="dcterms:W3CDTF">2024-09-20T13:04:03Z</dcterms:created>
  <dcterms:modified xsi:type="dcterms:W3CDTF">2024-09-20T13:04:05Z</dcterms:modified>
</cp:coreProperties>
</file>