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592AA-5349-47F2-B4A3-9664043CA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3F7AE-3067-47AF-89EA-0B54D53A5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2830C-39F0-452C-B30A-9FF1C45FB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1CBCD-57C8-4213-8981-27B029120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675812-16B1-435E-B5C1-DF2A9CA51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572526-E8C6-4AA6-A35B-68F475E22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314AA9-2547-43C6-B60C-E9D8FBE0A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60900-5F31-47F8-99FF-18426C1D6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9C538-D765-4148-90A5-F402BBE99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B3487-15EF-433C-A16D-2241BDC4D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40378-915D-4961-8CBB-EFF7B06DA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35013223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春节后复工安全培训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安全规章制度与操作规程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常见安全隐患与预防措施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个人防护用品的使用与维护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安全意识培养与应急演练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https://d.book118.com/066235013223010030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2024-08-29T02:58:48.370</cp:lastPrinted>
  <dcterms:created xsi:type="dcterms:W3CDTF">2024-08-28T18:58:48Z</dcterms:created>
  <dcterms:modified xsi:type="dcterms:W3CDTF">2024-08-28T18:58:50Z</dcterms:modified>
</cp:coreProperties>
</file>