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63BBC6-D173-48FB-9094-7A2AF4FB8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4186F-B94F-48E5-9851-67EEA42E7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B86776-DA85-4B79-BD01-60E005558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02FE67-473D-4AA6-B886-D3E05B716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1921E-798E-4BAA-9A35-5173ED55DD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B4484D-8781-4384-9FDA-3E281E6F05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DE496B-1BFC-4BF5-ACBA-7FCD9BCE28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F1FCE0-E70D-428B-AAB3-6689B0D991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02A69-4B4E-43D0-B079-16EF4D812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7BB419-4DFC-41B2-BA73-C90384776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DB4A7-D719-4DDD-9DB9-E97A0835D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4014012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如何有效管理时间和工作任务安排合理规划时间和资源分配提高工作效率</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时间管理概述与重要性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制定明确目标与计划</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提升个人效率与专注力</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合理规划资源分配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有效应对拖延症与压力管理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团队协作与时间管理技巧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时间管理概述与重要性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时间管理是指通过事先规划和运用一定的技巧、方法与工具来对时间进行科学合理的分配和使用，以达到提高工作效率、优化生活品质的目的。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时间管理意义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有效的时间管理能够帮助个人和组织更好地规划和利用时间资源，从而提高工作效率和生产力，减少压力和焦虑，实现更好的工作与生活平衡。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高效能人士通常能够清晰地设定目标并确定任务的优先级，将时间和精力集中在最重要的事情上。</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明确目标和优先级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他们会制定详细的计划和时间表，以确保按时完成任务并避免拖延。</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制定计划和时间表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高效能人士能够保持专注，避免分心，并具备自律精神，坚持执行计划并克服干扰。</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保持专注和自律</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他们懂得适应变化，及时调整计划和策略，以应对不可预见的情况和挑战。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灵活应对变化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高效能人士时间利用特点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拖延症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拖延症是一种常见的时间浪费现象，表现为推迟开始或完成任务。原因可能包括缺乏动力、焦虑、注意力不集中等。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虽然多任务处理看似提高了效率，但实际上可能导致注意力分散，降低工作质量。多任务处理通常是由于追求即时奖励或应对不断变化的工作环境而产生的。</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过度使用社交媒体和娱乐消遣也是常见的时间浪费现象。这些活动可能会分散注意力，消耗大量时间，并降低工作效率。</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过多的会议和无效沟通也可能导致时间浪费。这些活动可能缺乏明确的目标和议程，或者参与者没有充分准备，导致时间被浪费而无法取得实质性的成果。</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多任务处理</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社交媒体和娱乐消遣</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会议和无效沟通</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常见时间浪费现象及原因分析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制定明确目标与计划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Relevant（相关性）：目标需要与整体战略和业务目标相关。</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Measurable（可衡量性）：目标需要是可衡量的，有明确的量化标准。</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Specific（具体性）：目标需要具体明确，能够清晰地传达给他人。</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Achievable（可实现性）：目标需要是可实现的，考虑到资源和时间限制。</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Time-bound（时限性）：目标需要设定明确的完成时间。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SMART原则制定目标</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320" b="19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优先级排序法则应用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重要性与紧急性评估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根据任务的紧急程度和重要性进行评估，优先处理重要且紧急的任务。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80/20法则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将80%的时间和资源集中在20%的关键任务上，以实现最大效益。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时间矩阵法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将任务按照重要性和紧急性分为四个象限，优先处理位于第一象限（重要且紧急）的任务。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任务分解</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时间安排</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资源分配</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监控与调整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制定详细可执行计划</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将大目标分解为小任务，明确每个任务的完成时间和责任人。</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为每个任务设定合理的时间安排，避免时间冲突和资源浪费。</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根据任务需求和资源可用性进行合理分配，确保任务顺利执行。</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定期监控计划执行情况，根据实际情况进行必要调整，确保计划按时完成。</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提升个人效率与专注力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番茄工作法原理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将工作划分为若干个25分钟的工作周期，每个周期称为一个“番茄时间”，并在每个周期结束后休息5分钟。通过不断循环这个过程，可以提高专注力和工作效率。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实践方法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选择一个待完成的任务，将番茄计时器设置为25分钟，开始专注工作。当计时器响起时，停止工作并休息5分钟。每完成四个番茄时间后，进行一次长时间休息，如15-30分钟。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番茄工作法原理及实践方法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同时处理多个任务会分散注意力，降低工作效率和质量。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尽量将注意力集中在一个任务上，避免同时处理多个任务。可以使用任务清单或优先级列表来帮助管理任务，并按照优先级逐一完成。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避免多任务处理陷阱</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多任务处理的弊端</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50" r="15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手机通知、社交媒体、电子邮件等外部因素会不断打断工作，降低专注力。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干扰因素的影响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在工作时将手机静音或关闭通知，避免不必要的干扰。可以设定专门的时间段来处理电子邮件和社交媒体等事务，以保持工作的连续性。同时，创造一个安静、整洁的工作环境也有助于提高专注力。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保持专注，减少干扰因素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合理规划资源分配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https://d.book118.com/066240140123010034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2024-09-03T19:24:48.809</cp:lastPrinted>
  <dcterms:created xsi:type="dcterms:W3CDTF">2024-09-03T11:24:48Z</dcterms:created>
  <dcterms:modified xsi:type="dcterms:W3CDTF">2024-09-03T11:24:50Z</dcterms:modified>
</cp:coreProperties>
</file>