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8F7A59F-0388-47DE-9BA5-7C8D2663BB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69D71-53E7-49DD-B8D3-43F37C79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0EC28-0211-4B77-921F-B013B1418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D2AAA-08C6-476E-9FB9-19DBD68D6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8973D-52C3-4F8E-90CE-B822FBE6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DFFD48-EF98-4603-8A93-3555FD2C1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F2A2F-136C-4552-ACBC-4741D825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39F2D-0369-472D-AF9D-18EB4E365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EA195-32CA-4FAC-B16F-20581468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BA8C0-F9DE-4F5A-89CD-E182FC227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F58A1-EF5C-4E22-B573-38427208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6E83C-1ECC-4EA4-A163-94EE6ACAD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9B87717-09DD-469E-A316-CF3E0A46471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C3B0A7E-9DBD-4DCD-92E7-9EBF9DDC29C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4115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乳房癌疾病查房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乳房癌疾病概述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乳房癌疾病筛查与诊断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乳房癌治疗方法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乳房癌康复与护理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乳房癌疾病研究进展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乳房癌疾病概述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乳房癌疾病简介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乳房癌是女性最常见的恶性肿瘤之一，也可发生在男性乳腺，多见于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40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岁以上女性。乳房癌是由乳腺上皮组织恶性变异形成的肿瘤，早期症状不明显，易被忽视。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乳房癌分类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乳房癌可分为浸润性导管癌、浸润性小叶癌、黏液状癌、乳头状癌等不同类型，病理类型决定了治疗方案的选择。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原位癌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癌细胞限于乳腺导管或小叶内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未侵犯周围组织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浸润性癌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癌细胞突破基底膜扩散至周围组织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形成实体肿瘤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乳房癌发展过程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异常增生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乳房组织生长失控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初期无明显症状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乳房癌疾病筛查与诊断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乳房癌筛查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乳房癌筛查是通过自我检查、乳腺超声、乳腺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线摄影、磁共振成像等多种方式进行的。早期发现乳房癌有利于采取及时治疗措施，提高治愈率。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乳房癌诊断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乳房癌的诊断需要综合病史、体格检查、影像学检查以及生物学标志物检测等多种手段。确保准确的诊断是制定有效治疗方案的基础。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乳房癌分期与预后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3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96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97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98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99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早期乳房癌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较小的肿瘤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未扩散至淋巴结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治疗后预后良好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晚期乳房癌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肿瘤较大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扩散至淋巴结或其他器官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治疗后预后较差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中期乳房癌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介于早期和晚期之间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治疗方案需个体化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乳房癌治疗方法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乳房癌手术治疗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乳房癌手术治疗是一种常见的治疗方法，包括乳腺切除术、乳房保留手术、乳腺重建术等。医生会根据患者的病情和具体情况来选择合适的手术方式，旨在最大限度地减少患者的痛苦和恢复时间。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1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减少转移风险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化疗能够降低乳房癌转移的风险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提高治疗效果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化疗可以辅助手术和放疗，提高治疗效果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预防复发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化疗可以减少乳腺癌复发的可能性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化疗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控制肿瘤生长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化疗药物可以抑制肿瘤细胞的生长和扩散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靶向治疗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靶向治疗是一种针对乳房癌分子靶点的治疗方法，可以减少对正常细胞的伤害，降低毒副作用。通过针对特定的分子靶点，靶向治疗可以更精准地攻击乳房癌细胞，提高治疗效果和生存率。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8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0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https://d.book118.com/066241153040010103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乳房癌疾病查房</vt:lpstr>
      <vt:lpstr>目录</vt:lpstr>
      <vt:lpstr>第1章 乳房癌疾病概述</vt:lpstr>
      <vt:lpstr>乳房癌疾病简介</vt:lpstr>
      <vt:lpstr> </vt:lpstr>
      <vt:lpstr>乳房癌发展过程</vt:lpstr>
      <vt:lpstr>第2章 乳房癌疾病筛查与诊断</vt:lpstr>
      <vt:lpstr>乳房癌筛查</vt:lpstr>
      <vt:lpstr> </vt:lpstr>
      <vt:lpstr>乳房癌分期与预后</vt:lpstr>
      <vt:lpstr>第3章 乳房癌治疗方法</vt:lpstr>
      <vt:lpstr> </vt:lpstr>
      <vt:lpstr>化疗</vt:lpstr>
      <vt:lpstr>靶向治疗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2024-09-28T10:16:10.657</cp:lastPrinted>
  <dcterms:created xsi:type="dcterms:W3CDTF">2024-09-28T02:16:10Z</dcterms:created>
  <dcterms:modified xsi:type="dcterms:W3CDTF">2024-09-28T02:16:12Z</dcterms:modified>
</cp:coreProperties>
</file>