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14EA9-8CD3-4788-80DD-798DFEAC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832B9-80EB-4257-9AAD-1666131EB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1474C-C60C-4112-AF37-20CEBA082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330A4-C75D-4035-ACBD-8ABB97CEE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3D371-3067-46BF-8C8A-1154AB0A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22DEC-DFC8-49F0-9730-9B13F7EF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7B6F96-080A-4954-A011-7F6FAC892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FF2B9-E47F-42FA-95F7-200D8A544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A668B-A2E6-4A0C-9333-A24F020BB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C6883-8C8D-4DA8-ABDF-74F0F1D15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5D5F8-B2A0-4921-B6F9-E3616FC92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4115503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超重与失重概述课件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超重与失重的定义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超重与失重的产生条件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超重与失重的实验验证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超重与失重的物理原理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超重与失重的实际影响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如何应对超重与失重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超重是指物体对支持物的压力大于物体所受重力的情况。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当物体在竖直方向上加速上升或减速下降时，会受到一个向上的支持力或拉力，这个力大于物体本身的重力，导致物体对支持物的压力增大，这种现象称为超重。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89" b="2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404" r="1440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失重是指物体对支持物的压力小于物体所受重力的情况。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当物体在竖直方向上减速上升或加速下降时，会受到一个向下的支持力或拉力，这个力小于物体本身的重力，导致物体对支持物的压力减小，这种现象称为失重。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失重的定义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16" r="191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超重与失重是物体在加速度方向上的作用力与重力之间的相互作用，是牛顿第二定律的重要应用。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超重与失重现象是牛顿第二定律在竖直方向上的具体表现，即物体加速度的大小与作用力成正比，与物体的质量成反比。超重和失重现象在航天、电梯、过山车等场景中都有广泛应用和体现。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超重与失重的物理意义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超重与失重的产生条件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当物体具有向上的加速度时，物体对支持物的压力或对悬挂物的拉力大于物体所受重力，表现为超重现象。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加速度向上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当物体具有向下的加速度，且加速度方向与重力加速度方向相同，物体对支持物的压力或对悬挂物的拉力小于物体所受重力，表现为失重现象。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加速度向下，但方向向下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超重的产生条件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加速度向下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当物体具有向下的加速度时，物体对支持物的压力或对悬挂物的拉力小于物体所受重力，表现为失重现象。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加速度向上，但方向向上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当物体具有向上的加速度，且加速度方向与重力加速度方向相反时，物体对支持物的压力或对悬挂物的拉力大于物体所受重力，表现为超重现象。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失重的产生条件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超重与失重的应用场景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航天器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在航天器发射和返回过程中，超重与失重现象十分显著，这涉及到航天器的起飞、入轨、降落等关键阶段。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游乐设施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一些游乐设施如过山车、跳楼机等利用超重与失重原理，带给游客刺激的体验。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在物理、化学和生物学实验中，常常需要模拟超重与失重环境，以研究物质在这些环境下的性质和变化。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超重与失重的实验验证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实验一：电梯实验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直观展示超重与失重现象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在电梯内放置一个体重计，观察电梯加速上升和减速下降时体重计读数的变化，以及电梯加速下降和减速上升时体重计读数的变化。通过这些变化，可以直观地展示超重和失重现象。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模拟超重与失重环境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在蹦床上模拟蹦极跳，通过跳跃过程中身体的感受，体验超重和失重的感觉。蹦床的高度可以调节，以模拟不同加速度下的超重和失重环境。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实验二：蹦床实验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https://d.book118.com/066241155035010100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2024-09-24T03:13:33.394</cp:lastPrinted>
  <dcterms:created xsi:type="dcterms:W3CDTF">2024-09-23T19:13:33Z</dcterms:created>
  <dcterms:modified xsi:type="dcterms:W3CDTF">2024-09-23T19:13:35Z</dcterms:modified>
</cp:coreProperties>
</file>