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242EA-444A-4243-AF05-B6FAAB787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70235-4A83-479D-995E-1082077EC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8F5D7-7430-4442-A2F5-CF04ADEA2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DCBC7-0244-4146-A87F-C5AB36C42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5905E5-3C57-45E5-8E97-22B72C77C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C92884-930D-486C-BDF6-B76CED866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92F8EE-1B59-4A92-BF27-AEF20F1DD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DDE4B2-744E-4AA1-B210-4A551721E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03CD7-F960-412A-8842-27E353166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EB4E4-C027-4F3D-A356-D223C5CA2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90662-8C13-4A96-882D-5F159729F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24302410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高校人才工作总结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高校人才工作概况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高校人才引进工作总结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高校人才培养工作总结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高校人才使用与发展工作总结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高校人才工作展望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当前高校人才工作面临的挑战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随着社会的发展，高校人才工作面临着诸多挑战，如人才流失、人才引进困难、人才培养模式落后等。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高校人才工作的重要性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高校人才工作是高校发展的重要组成部分，是培养高素质人才的关键环节，对推动高校事业发展具有重要意义。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16312" r="163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工作总结的目的和意义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通过总结工作经验和教训，可以发现工作中的问题和不足，进而改进工作方法，提高工作效率。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促进团队成长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工作总结可以帮助团队成员相互学习、交流经验，提升团队整体素质和水平，促进团队成长。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推动事业发展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通过工作总结，可以发现工作中的瓶颈和短板，为高校人才工作的进一步发展提供思路和方法，推动高校事业的发展。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高校人才工作概况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目前，我国高校人才队伍规模庞大，涵盖了各类专业领域和学科方向。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高校人才队伍规模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高校人才队伍结构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6000" r="6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高校人才队伍素质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高校人才队伍结构日趋合理，高层次人才占比逐年增加，为高校发展提供了有力支撑。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高校人才队伍素质不断提升，高层次人才创新能力、科研成果和学术贡献显著。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高校人才队伍现状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我国高校人才工作起步于上世纪80年代，当时主要集中在引进海外高层次人才方面。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进入21世纪，我国高校人才工作进入快速发展阶段，出台了一系列人才政策，吸引了大批海内外高层次人才。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近年来，我国高校人才工作逐步向提升内涵、优化结构、创新机制等方面转变，致力于打造具有国际竞争力的高校人才队伍。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提升阶段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高校人才工作的发展历程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人才培养成果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高校在人才培养方面取得了显著成果，培养出了一大批优秀人才，为国家和社会发展做出了重要贡献。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人才引进成果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高校成功引进了一大批海内外高层次人才，提升了学校的学术水平和科研实力。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人才服务成果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高校在人才服务方面不断创新，优化了人才工作环境，提高了人才服务水平。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25917" r="25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19458" r="1945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高校人才工作的主要成就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高校人才引进工作总结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26419" r="2641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根据学校的发展战略和学科需求，制定人才引进计划，明确引进的目标、任务和时间节点。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制定人才引进计划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建立科学、公正、客观的人才评价体系，明确引进人才的评价标准，确保引进的人才符合学校需求。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建立人才评价体系</a:t>
            </a:r>
          </a:p>
        </p:txBody>
      </p:sp>
      <p:sp>
        <p:nvSpPr>
          <p:cNvPr id="15" name="AutoShape 15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通过多种渠道引进人才，如高校、科研院所、企业等，同时利用网络、媒体等途径发布招聘信息，吸引更多优秀人才。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拓宽人才引进渠道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简化引进流程，提高工作效率，确保引进工作顺利进行。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优化人才引进流程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人才引进的策略和措施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907" r="390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通过引进优秀人才，学校的人才队伍得到了充实和壮大，为学校的发展提供了有力的人才保障。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人才队伍壮大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引进人才的加入，推动了学校学科建设的发展，提高了学校的学科水平和竞争力。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学科建设取得突破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引进人才的科研成果显著提升，为学校的科研工作做出了重要贡献。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科研成果显著提升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引进人才的加入，提高了学校的教学水平和人才培养质量。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人才培养质量提高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人才引进的成效和经验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人才流失问题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部分引进的人才在工作中表现出色，但由于待遇和发展前景等问题，可能会出现人才流失的情况。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引进流程不够规范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在引进人才的流程上，有时会出现不够规范的情况，导致工作效率低下。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改进方向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针对以上问题，应进一步完善人才引进机制，明确引进标准，规范引进流程，提高待遇和发展前景，同时加强与校内各部门的沟通与协作，确保引进的人才能够满足学校的需求。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引进标准不够明确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在引进人才时，有时会出现标准不够明确的情况，导致引进的人才与学校的需求不完全匹配。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人才引进存在的问题和改进方向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https://d.book118.com/066243024103010103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2024-09-28T15:47:09.286</cp:lastPrinted>
  <dcterms:created xsi:type="dcterms:W3CDTF">2024-09-28T07:47:09Z</dcterms:created>
  <dcterms:modified xsi:type="dcterms:W3CDTF">2024-09-28T07:47:11Z</dcterms:modified>
</cp:coreProperties>
</file>