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C0D3F5-50C4-4E32-9F8B-81621C780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61AB8-F429-4C1D-BF5C-5DF8532B8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0393D-9184-434F-A0DE-1D993CE2B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694C51-1270-4BB8-BFF0-133147FF3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8ECC1E-9D76-442F-9AEF-CA81E02F5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F5D8A7-380C-45E1-8159-80BD9BCA3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7ADF08-13F3-472C-8094-95AAD0895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B1EE31-6128-446A-954D-59F3088BB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D4E071-4259-410D-9DA5-CB37F8381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598B3-F5CB-4B80-B9B5-D96EB65BE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54097-288D-4CF6-B771-58463DA67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43031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特种设备检验人员考核培训课件配图来源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检验人员职责与素质要求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课件配图来源及选择原则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实例分析：优秀课件配图展示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课件配图在培训中的应用技巧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提高特种设备检验人员的专业技能水平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通过考核培训，使特种设备检验人员更加熟悉检验流程、掌握检验技能，提高检验效率和准确性。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特种设备涉及到人民群众的生命财产安全，通过考核培训提高检验人员的素质和能力，有助于保障特种设备的安全运行。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推动特种设备检验行业的发展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随着特种设备数量的不断增加和技术的不断更新，特种设备检验行业面临着新的挑战和机遇。通过考核培训，可以促进行业内的技术交流和知识更新，推动行业的发展和进步。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直观展示特种设备结构和工作原理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辅助解释复杂概念和流程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提高学习兴趣和效果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通过课件配图，可以直观地展示特种设备的结构、组成部分以及工作原理，帮助检验人员更好地理解和掌握相关知识。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特种设备检验涉及到许多复杂的概念和流程，通过课件配图可以辅助解释这些概念和流程，使检验人员更加深入地理解相关内容。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生动形象的课件配图可以提高检验人员的学习兴趣，加深记忆和理解，从而提高学习效果和培训质量。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课件配图的重要性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特种设备的定义和分类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特种设备是指涉及生命安全、危险性较大的锅炉、压力容器（含气瓶，下同）、压力管道、电梯、起重机械、客运索道、大型游乐设施和场（厂）内专用机动车辆。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特种设备分为承压类特种设备和机电类特种设备，承压类特种设备主要有锅炉、压力容器（含气瓶）、压力管道，机电类特种设备主要有电梯、起重机械、客运索道、大型游乐设施和场（厂）内专用机动车辆。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特种设备在使用过程中具有较大的潜在危险性，一旦发生事故，往往会造成严重的人身伤亡和财产损失。因此，保障特种设备的安全性至关重要。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特种设备的安全运行，必须对其进行定期检验和检测。检验人员需要掌握相关检验标准和规范，具备专业的检验技能和经验，能够准确识别设备的缺陷和隐患，提出相应的处理措施和建议。同时，还需要建立完善的检验记录和档案管理制度，确保检验工作的可追溯性和有效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检验要求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特种设备的安全性和检验要求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检验人员职责与素质要求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检验人员职责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负责特种设备的定期检验、监督检验和型式试验等工作，确保设备符合相关法规和标准要求。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根据检验结果，编制检验报告，对设备的安全状况进行评估，并提出改进意见和建议。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为特种设备使用单位提供技术支持和咨询服务，解答疑问，协助解决问题。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检验报告编制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技术支持与服务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沟通协调能力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责任心与职业操守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检验人员素质要求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具备良好的沟通协调能力，能够与使用单位、监管部门等各方进行有效沟通。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具有一定的特种设备检验工作经验，能够独立完成检验工作。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具备特种设备检验相关的专业知识和技能，熟悉相关法规和标准要求。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具备高度的责任心和职业操守，能够认真履行职责，确保检验工作的公正性和客观性。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课件配图来源及选择原则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https://d.book118.com/066243031021010042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2024-09-09T09:24:17.439</cp:lastPrinted>
  <dcterms:created xsi:type="dcterms:W3CDTF">2024-09-09T01:24:17Z</dcterms:created>
  <dcterms:modified xsi:type="dcterms:W3CDTF">2024-09-09T01:24:19Z</dcterms:modified>
</cp:coreProperties>
</file>