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C435-2557-492F-88C3-4DF9F70B3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BDB5C-FA0F-4360-B8B0-D9089B22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BC04F-F7DF-4694-90D4-91A41E4B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87737-FED4-4015-9804-237E84F11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C67D0-27F4-4CD3-84CF-F915A667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63DB5-51C3-4020-9DA5-7B8EC8012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0DAD3-A328-477C-A463-7E9628A2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DB29C-7BC4-48DC-82FB-A5D86754B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49567-EDAD-40CE-9741-365DCFF3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6F5FC-950D-4101-95A5-58413A17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EB0FC-4ED6-4F85-BB2A-158F344B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02145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移动边缘计算的关键技术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移动边缘计算的架构与平台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MEC通过将计算任务从远程云端迁移到网络边缘，降低了数据传输的延迟和带宽消耗，提高了应用的响应速度和用户体验。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移动边缘计算（Mobile Edge Computing，MEC）是一种新型计算模式，将计算、存储、网络等资源下沉到网络边缘，为移动用户提供低时延、高带宽的计算服务。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移动边缘计算的定义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随着移动互联网的普及和物联网的快速发展，移动数据流量呈现爆炸式增长，传统云计算模式已无法满足低时延、高带宽的需求。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5G等新一代移动通信技术的出现，为移动边缘计算提供了高速、低延迟的网络传输基础。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边缘设备的计算和存储能力不断提升，使得在边缘侧进行计算成为可能。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53" r="1445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移动边缘计算的发展背景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实时视频处理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移动边缘计算的应用领域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MEC可为物联网应用提供低延迟、高可靠性的计算服务，支持智能家居、工业物联网等场景的实时数据处理和分析。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MEC可用于实时视频流处理，如智能安防、自动驾驶等领域，通过降低视频传输延迟，提高处理效率。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MEC可为游戏娱乐应用提供低延迟、高带宽的计算服务，提升游戏体验和互动性。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MEC可提升虚拟现实/增强现实应用的用户体验，降低眩晕感，提高画面流畅度。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移动边缘计算的关键技术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节点选址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452" b="745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边缘计算节点部署技术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考虑网络拓扑、用户分布、业务需求等因素，选择合适的物理位置部署边缘计算节点。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根据业务需求，选择合适的计算、存储和网络硬件设备，构建高效的边缘计算节点。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采用虚拟化技术，实现计算、存储和网络资源的抽象和池化，提高资源利用率。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实时监测边缘计算节点的资源状态，包括计算、存储和网络资源等。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资源发现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根据业务需求和资源状态，合理调度和分配边缘计算节点的资源，确保业务的高效运行。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采用负载均衡技术，将业务请求分发到不同的边缘计算节点上处理，避免单点故障和资源瓶颈。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边缘计算资源管理技术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优化网络通信协议和算法，降低数据传输延迟，提高业务响应速度。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采用高性能的网络设备和通信技术，支持大规模并发连接和数据传输。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大规模并发处理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加强网络安全防护和加密传输技术，确保数据传输的安全性和隐私保护。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边缘计算网络通信技术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边缘计算安全技术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身份认证和访问控制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采用身份认证和访问控制技术，确保只有授权用户能够访问和使用边缘计算资源。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数据加密和安全存储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对敏感数据进行加密处理和安全存储，防止数据泄露和篡改。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安全审计和日志分析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建立安全审计机制，记录和分析边缘计算节点的安全事件和操作日志，及时发现和处理安全问题。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移动边缘计算的架构与平台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层次化架构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移动边缘计算的架构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移动边缘计算采用分布式架构，将计算、存储和网络功能部署在网络的边缘，靠近用户设备和数据源，以减少数据传输延迟和提高处理效率。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移动边缘计算架构通常包括云中心、边缘节点和用户设备三个层次。云中心提供全局管理和调度功能，边缘节点负责本地数据处理和转发，用户设备则与边缘节点进行交互以获取服务。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移动边缘计算利用虚拟化技术，将物理资源抽象为虚拟资源，实现资源的动态管理和按需分配，提高资源利用率和系统的可扩展性。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ETSI MEC参考架构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 MEC参考架构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移动边缘计算的参考架构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5G移动边缘计算参考架构在ETSI MEC的基础上进行了扩展和优化，强调与5G网络的紧密集成和协同工作。该架构包括控制面、用户面和数据面三个平面，以及网络功能虚拟化基础设施（NFVI）和应用平台两个主要组成部分。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电信标准化协会（ETSI）提出的移动边缘计算参考架构，包括系统层、主机层和网络层三个层次。系统层提供全局管理和编排功能，主机层负责虚拟化和容器化应用的部署和管理，网络层则提供网络连接和数据传输功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https://d.book118.com/067002145132006046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2024-09-21T21:41:07.614</cp:lastPrinted>
  <dcterms:created xsi:type="dcterms:W3CDTF">2024-09-21T13:41:07Z</dcterms:created>
  <dcterms:modified xsi:type="dcterms:W3CDTF">2024-09-21T13:41:09Z</dcterms:modified>
</cp:coreProperties>
</file>