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496704-1535-4E7C-BEC3-956545A89E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5C8B0D-5367-4FCD-B141-4ABE9458D8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254A77-D5DE-4A95-936F-70F190F310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4BAA92-81C6-453A-A37A-16BB2337B1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A1978F-D47D-4859-AF99-0CA8EE71DB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29B87E-46FC-49EC-A080-A075C61255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3F6250-498F-44E5-AD66-BFAE10E6CD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5C40D7-6442-470A-B819-A911AF730D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385319-6A49-4F00-A907-A426A39B24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9DC9C6-4CDA-434D-A538-4CC680FF37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A644C3-EA8F-4309-A6B8-575C00FF7A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003050006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企业风险管理在新能源开发中的作用</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企业风险管理概述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新能源开发的风险类型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企业风险管理在新能源开发中的应用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企业风险管理对新能源开发的影响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企业风险管理在新能源开发中的挑战与对策</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新能源开发涉及技术、市场、政策等多方面的不确定性，企业风险管理旨在识别、评估和应对这些不确定性，确保项目的顺利进行。</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保障企业持续经营</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新能源开发是企业的重要战略方向，通过风险管理，企业可以规避潜在风险，确保在新能源领域的持续经营和发展。</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提高投资回报率</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风险管理有助于降低新能源开发过程中的成本和损失，提高企业的投资回报率。</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应对新能源开发中的不确定性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24" r="12524"/>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介绍企业在新能源开发中采用的风险管理策略，以及这些策略的实施情况和效果。</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风险管理策略及实施情况</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风险评估及应对措施</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风险管理对企业的影响</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未来风险管理计划</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详细阐述企业对新能源开发中各类风险的评估结果，以及针对这些风险所采取的应对措施。</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分析风险管理对企业新能源开发业务的影响，包括对项目进度、成本、收益等方面的具体作用。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展望企业在新能源开发领域未来的风险管理计划，提出持续改进和完善的建议。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企业风险管理概述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企业风险管理涉及多个层面</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包括战略风险、运营风险、市场风险、财务风险等，需要综合考虑各种风险因素对企业的影响。</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企业风险管理是一个持续的过程</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它需要不断地进行风险识别、评估和控制，以适应不断变化的市场环境和企业内部状况。</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企业风险管理是一种系统性的方法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它通过对企业面临的各种风险进行识别、评估、控制和监控，以确保企业能够实现其战略目标。</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企业风险管理的定义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保障企业资产安全</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风险管理有助于企业及时发现并应对可能导致资产损失的风险因素，确保企业资产的安全和完整。</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提高企业经营效率</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通过风险管理，企业可以优化资源配置，降低运营成本，提高经营效率和市场竞争力。</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确保企业战略目标的实现</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通过风险管理，企业可以识别和应对可能阻碍战略目标实现的风险因素，从而确保企业能够按照计划顺利发展。</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企业风险管理的目标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企业风险管理的重要性</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通过风险管理，企业可以建立健全的风险应对机制，提高企业在面对突发事件和危机时的应对能力和恢复能力。</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增强企业抗风险能力</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随着全球化和信息化的加速发展，市场环境变得越来越复杂多变，企业需要加强风险管理以应对各种挑战和不确定性。</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适应复杂多变的市场环境</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风险管理可以为企业决策提供科学依据，帮助企业决策者更加全面、客观地评估各种风险因素，从而做出更加明智的决策。</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提升企业决策水平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新能源开发的风险类型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技术更新迅速</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新能源领域技术更新换代速度较快，企业可能面临技术落后或无法适应新技术变革的风险。</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技术转化难题</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将新能源技术从实验室规模放大到商业规模生产过程中，可能遇到技术转化难题，影响项目的实施和推进。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技术成熟度不足</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新能源技术处于不断发展和成熟的过程中，技术成熟度不足可能导致项目失败或无法达到预期效果。</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市场需求不稳定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新能源市场受政策、经济、社会等多方面因素影响，市场需求波动较大，给企业带来市场风险。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竞争激烈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新能源领域竞争日益激烈，企业可能面临市场份额减少、利润下降等风险。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价格波动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新能源产品价格受供需关系、政策调控等因素影响，价格波动较大，给企业收益带来不确定性。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市场风险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708" r="970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政府对新能源产业的政策支持可能随着时间和市场环境的变化而调整，给企业带来政策风险。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政策调整</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新能源领域的法规体系尚不完善，可能存在法律空白或法规冲突，给企业合规经营带来风险。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法规不完善</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国际政治形势变化可能对新能源产业链和供应链造成影响，给企业带来国际政治风险。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国际政治风险</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投资回报周期长</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新能源项目通常需要较大的资金投入，且投资回报周期较长，可能给企业带来资金压力和财务风险。</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融资成本上升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随着金融市场的变化，企业融资成本可能上升，影响新能源项目的投资回报和企业的财务状况。</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汇率波动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对于涉及跨境投资或贸易的新能源企业，汇率波动可能对企业的财务状况和收益产生影响。</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财务风险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企业风险管理在新能源开发中的应用</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https://d.book118.com/067003050006006053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2024-09-26T17:36:10.591</cp:lastPrinted>
  <dcterms:created xsi:type="dcterms:W3CDTF">2024-09-26T09:36:10Z</dcterms:created>
  <dcterms:modified xsi:type="dcterms:W3CDTF">2024-09-26T09:36:12Z</dcterms:modified>
</cp:coreProperties>
</file>