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79635-A36C-4600-A0B2-34DF86519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6CE2A-5502-47BC-B4F9-8EBF7C6DE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32F06-6FF9-4075-AA37-0B2DEDB1F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5EAD2-305B-48A1-8F77-49182889A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D8FE9C-6A79-4869-9F75-F82BA9850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7C69DC-2CC5-4CEC-9F17-B2A9E4DCB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A1428D-9C61-4583-A55D-F490D8806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7F5DF2-F69B-4FCC-8906-F6F4CC9C2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5EE5F8-962A-466A-977C-ECD37CADA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4E9F0-41C4-4E7C-92A9-BAED33A8A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7068D-144C-41D2-9FB1-D3B073761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041610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22.培训与员工招聘的紧密结合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培训与员工招聘关系解析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制定针对性培训计划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优化招聘流程提高培训效果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强化新员工入职培训环节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建立持续学习与发展机制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总结：实现培训与招聘良性循环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培训与员工招聘关系解析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通过培训，员工可以获得新的技能和知识，提高工作能力和效率。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适应公司文化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促进员工发展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培训可以帮助新员工更好地适应公司的文化和价值观，增强对公司的认同感和归属感。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培训可以为员工提供更多的职业发展机会，增强员工的满意度和忠诚度。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培训对员工招聘意义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员工招聘对培训需求影响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招聘需求决定培训内容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公司招聘的员工种类和岗位不同，所需要的培训内容也不同。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员工素质影响培训效果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招聘的员工素质高低直接影响培训的效果和成果。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招聘成本影响培训投入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招聘成本的高低也会影响公司对培训的投入和重视程度。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通过培训与招聘的紧密结合，可以更加精准地锁定目标人群，提高招聘的效果和质量。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提高招聘效果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针对招聘的员工进行有针对性的培训，可以避免无效的培训和浪费，降低培训成本。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降低培训成本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通过培训与招聘的紧密结合，可以为公司培养更加符合发展需求的人才，促进公司的长期发展。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促进公司发展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紧密结合重要性及优势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制定针对性培训计划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明确各岗位的核心职责和工作任务，为后续的技能需求分析提供基础。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确定岗位职责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针对岗位职责，深入分析员工需具备的技能、知识和能力，形成详细的技能需求清单。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技能需求分析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了解行业趋势和最新技术，确保培训计划与时俱进，满足企业未来发展需求。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分析岗位技能需求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结合理论学习和实践操作，提高员工的实际操作能力，确保培训成果有效转化为工作绩效。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分层分类培训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根据员工的不同岗位、职级和能力水平，设计针对性的培训课程，确保培训内容与岗位需求相匹配。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在线学习平台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利用在线学习平台，为员工提供灵活、便捷的学习途径，实现随时随地学习和个性化学习。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000" r="15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设计个性化培训课程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反馈与调整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针对评估结果，及时调整培训计划和课程内容，确保培训效果符合预期目标。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持续跟踪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对员工在培训后的工作表现进行持续跟踪，评估培训成果在实际工作中的应用效果，为后续培训计划提供改进建议。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通过考试、问卷调查、面谈等方式，全面了解员工的培训效果，及时发现存在的问题和不足。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评估培训效果及调整策略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优化招聘流程提高培训效果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保持标准一致性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确保在招聘过程中对所有应聘者采用相同的选拔标准，以确保公平性和准确性。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确定岗位核心职责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明确招聘岗位的主要工作职责和关键业绩指标，以便在招聘过程中准确评估应聘者是否具备相关能力。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制定选拔标准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根据岗位要求，制定相应的选拔标准，包括教育背景、工作经验、技能水平、性格特点等方面的要求。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明确岗位要求及选拔标准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通过询问应聘者过去在特定情境下的行为表现，预测其在未来工作中的表现。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行为面试法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采用事先准备好的问题和评分标准，对应聘者进行系统化的评估。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结构化面试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模拟实际工作场景，让应聘者在模拟情境中展示其解决问题和应对挑战的能力。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情境模拟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采用有效面试技巧筛选人才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https://d.book118.com/067004161062006052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2024-09-25T21:08:58.375</cp:lastPrinted>
  <dcterms:created xsi:type="dcterms:W3CDTF">2024-09-25T13:08:58Z</dcterms:created>
  <dcterms:modified xsi:type="dcterms:W3CDTF">2024-09-25T13:09:00Z</dcterms:modified>
</cp:coreProperties>
</file>